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88" r:id="rId2"/>
    <p:sldId id="269" r:id="rId3"/>
    <p:sldId id="257" r:id="rId4"/>
    <p:sldId id="298" r:id="rId5"/>
    <p:sldId id="299" r:id="rId6"/>
    <p:sldId id="300" r:id="rId7"/>
    <p:sldId id="301" r:id="rId8"/>
    <p:sldId id="302" r:id="rId9"/>
    <p:sldId id="303" r:id="rId10"/>
    <p:sldId id="304" r:id="rId11"/>
    <p:sldId id="305" r:id="rId12"/>
    <p:sldId id="306" r:id="rId13"/>
    <p:sldId id="307" r:id="rId14"/>
  </p:sldIdLst>
  <p:sldSz cx="12192000" cy="6858000"/>
  <p:notesSz cx="6858000" cy="9144000"/>
  <p:defaultTextStyle>
    <a:defPPr>
      <a:defRPr lang="lv-LV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41927"/>
    <a:srgbClr val="095184"/>
    <a:srgbClr val="00467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1F1812E-9552-4DC1-ADDE-4D64F2DE67E7}" v="19" dt="2021-01-26T20:27:41.455"/>
  </p1510:revLst>
</p1510:revInfo>
</file>

<file path=ppt/tableStyles.xml><?xml version="1.0" encoding="utf-8"?>
<a:tblStyleLst xmlns:a="http://schemas.openxmlformats.org/drawingml/2006/main" def="{5C22544A-7EE6-4342-B048-85BDC9FD1C3A}">
  <a:tblStyle styleId="{69012ECD-51FC-41F1-AA8D-1B2483CD663E}" styleName="Style léger 2 - Accentuation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3B4B98B0-60AC-42C2-AFA5-B58CD77FA1E5}" styleName="Style léger 1 - Accentuation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8799B23B-EC83-4686-B30A-512413B5E67A}" styleName="Style léger 3 - Accentuation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8EC20E35-A176-4012-BC5E-935CFFF8708E}" styleName="Style moyen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9" d="100"/>
          <a:sy n="69" d="100"/>
        </p:scale>
        <p:origin x="60" y="735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microsoft.com/office/2015/10/relationships/revisionInfo" Target="revisionInfo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20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Patrick Jacob" userId="97dabbf521e30788" providerId="LiveId" clId="{895B3273-FB81-4AFE-A933-F24D7A8205E7}"/>
    <pc:docChg chg="undo custSel mod modSld sldOrd">
      <pc:chgData name="Patrick Jacob" userId="97dabbf521e30788" providerId="LiveId" clId="{895B3273-FB81-4AFE-A933-F24D7A8205E7}" dt="2020-02-11T14:35:12.860" v="453" actId="20577"/>
      <pc:docMkLst>
        <pc:docMk/>
      </pc:docMkLst>
      <pc:sldChg chg="addSp delSp modSp">
        <pc:chgData name="Patrick Jacob" userId="97dabbf521e30788" providerId="LiveId" clId="{895B3273-FB81-4AFE-A933-F24D7A8205E7}" dt="2020-02-11T14:29:32.109" v="5" actId="26606"/>
        <pc:sldMkLst>
          <pc:docMk/>
          <pc:sldMk cId="1991706236" sldId="272"/>
        </pc:sldMkLst>
        <pc:spChg chg="mod">
          <ac:chgData name="Patrick Jacob" userId="97dabbf521e30788" providerId="LiveId" clId="{895B3273-FB81-4AFE-A933-F24D7A8205E7}" dt="2020-02-11T14:29:32.109" v="5" actId="26606"/>
          <ac:spMkLst>
            <pc:docMk/>
            <pc:sldMk cId="1991706236" sldId="272"/>
            <ac:spMk id="2" creationId="{039CA929-2AD9-4965-829F-A68EA8B602A1}"/>
          </ac:spMkLst>
        </pc:spChg>
        <pc:spChg chg="mod ord">
          <ac:chgData name="Patrick Jacob" userId="97dabbf521e30788" providerId="LiveId" clId="{895B3273-FB81-4AFE-A933-F24D7A8205E7}" dt="2020-02-11T14:29:32.109" v="5" actId="26606"/>
          <ac:spMkLst>
            <pc:docMk/>
            <pc:sldMk cId="1991706236" sldId="272"/>
            <ac:spMk id="3" creationId="{A7D49142-6C38-4A5F-B43A-A543B47F5DB8}"/>
          </ac:spMkLst>
        </pc:spChg>
        <pc:spChg chg="del">
          <ac:chgData name="Patrick Jacob" userId="97dabbf521e30788" providerId="LiveId" clId="{895B3273-FB81-4AFE-A933-F24D7A8205E7}" dt="2020-02-11T14:29:32.109" v="5" actId="26606"/>
          <ac:spMkLst>
            <pc:docMk/>
            <pc:sldMk cId="1991706236" sldId="272"/>
            <ac:spMk id="27" creationId="{F98ED85F-DCEE-4B50-802E-71A6E3E12B04}"/>
          </ac:spMkLst>
        </pc:spChg>
        <pc:spChg chg="add">
          <ac:chgData name="Patrick Jacob" userId="97dabbf521e30788" providerId="LiveId" clId="{895B3273-FB81-4AFE-A933-F24D7A8205E7}" dt="2020-02-11T14:29:32.109" v="5" actId="26606"/>
          <ac:spMkLst>
            <pc:docMk/>
            <pc:sldMk cId="1991706236" sldId="272"/>
            <ac:spMk id="72" creationId="{C607803A-4E99-444E-94F7-8785CDDF5849}"/>
          </ac:spMkLst>
        </pc:spChg>
        <pc:spChg chg="add">
          <ac:chgData name="Patrick Jacob" userId="97dabbf521e30788" providerId="LiveId" clId="{895B3273-FB81-4AFE-A933-F24D7A8205E7}" dt="2020-02-11T14:29:32.109" v="5" actId="26606"/>
          <ac:spMkLst>
            <pc:docMk/>
            <pc:sldMk cId="1991706236" sldId="272"/>
            <ac:spMk id="74" creationId="{2989BE6A-C309-418E-8ADD-1616A980570D}"/>
          </ac:spMkLst>
        </pc:spChg>
        <pc:picChg chg="add mod">
          <ac:chgData name="Patrick Jacob" userId="97dabbf521e30788" providerId="LiveId" clId="{895B3273-FB81-4AFE-A933-F24D7A8205E7}" dt="2020-02-11T14:29:32.109" v="5" actId="26606"/>
          <ac:picMkLst>
            <pc:docMk/>
            <pc:sldMk cId="1991706236" sldId="272"/>
            <ac:picMk id="2051" creationId="{A9AD68CA-DF5D-432A-B1C0-80C24D9CFE3A}"/>
          </ac:picMkLst>
        </pc:picChg>
      </pc:sldChg>
      <pc:sldChg chg="addSp delSp modSp">
        <pc:chgData name="Patrick Jacob" userId="97dabbf521e30788" providerId="LiveId" clId="{895B3273-FB81-4AFE-A933-F24D7A8205E7}" dt="2020-02-11T14:28:40.602" v="3" actId="26606"/>
        <pc:sldMkLst>
          <pc:docMk/>
          <pc:sldMk cId="2582874542" sldId="274"/>
        </pc:sldMkLst>
        <pc:spChg chg="mod">
          <ac:chgData name="Patrick Jacob" userId="97dabbf521e30788" providerId="LiveId" clId="{895B3273-FB81-4AFE-A933-F24D7A8205E7}" dt="2020-02-11T14:28:40.602" v="3" actId="26606"/>
          <ac:spMkLst>
            <pc:docMk/>
            <pc:sldMk cId="2582874542" sldId="274"/>
            <ac:spMk id="2" creationId="{E7EE23E9-02DD-4296-860B-9767FD0E1EA8}"/>
          </ac:spMkLst>
        </pc:spChg>
        <pc:spChg chg="mod ord">
          <ac:chgData name="Patrick Jacob" userId="97dabbf521e30788" providerId="LiveId" clId="{895B3273-FB81-4AFE-A933-F24D7A8205E7}" dt="2020-02-11T14:28:40.602" v="3" actId="26606"/>
          <ac:spMkLst>
            <pc:docMk/>
            <pc:sldMk cId="2582874542" sldId="274"/>
            <ac:spMk id="3" creationId="{2F7E3468-5657-49B6-BED7-1A6A18DFD639}"/>
          </ac:spMkLst>
        </pc:spChg>
        <pc:spChg chg="add del">
          <ac:chgData name="Patrick Jacob" userId="97dabbf521e30788" providerId="LiveId" clId="{895B3273-FB81-4AFE-A933-F24D7A8205E7}" dt="2020-02-11T14:28:40.602" v="3" actId="26606"/>
          <ac:spMkLst>
            <pc:docMk/>
            <pc:sldMk cId="2582874542" sldId="274"/>
            <ac:spMk id="15" creationId="{F98ED85F-DCEE-4B50-802E-71A6E3E12B04}"/>
          </ac:spMkLst>
        </pc:spChg>
        <pc:spChg chg="add del">
          <ac:chgData name="Patrick Jacob" userId="97dabbf521e30788" providerId="LiveId" clId="{895B3273-FB81-4AFE-A933-F24D7A8205E7}" dt="2020-02-11T14:28:40.582" v="2" actId="26606"/>
          <ac:spMkLst>
            <pc:docMk/>
            <pc:sldMk cId="2582874542" sldId="274"/>
            <ac:spMk id="72" creationId="{4038CB10-1F5C-4D54-9DF7-12586DE5B007}"/>
          </ac:spMkLst>
        </pc:spChg>
        <pc:spChg chg="add del">
          <ac:chgData name="Patrick Jacob" userId="97dabbf521e30788" providerId="LiveId" clId="{895B3273-FB81-4AFE-A933-F24D7A8205E7}" dt="2020-02-11T14:28:40.582" v="2" actId="26606"/>
          <ac:spMkLst>
            <pc:docMk/>
            <pc:sldMk cId="2582874542" sldId="274"/>
            <ac:spMk id="74" creationId="{73ED6512-6858-4552-B699-9A97FE9A4EA2}"/>
          </ac:spMkLst>
        </pc:spChg>
        <pc:spChg chg="add">
          <ac:chgData name="Patrick Jacob" userId="97dabbf521e30788" providerId="LiveId" clId="{895B3273-FB81-4AFE-A933-F24D7A8205E7}" dt="2020-02-11T14:28:40.602" v="3" actId="26606"/>
          <ac:spMkLst>
            <pc:docMk/>
            <pc:sldMk cId="2582874542" sldId="274"/>
            <ac:spMk id="1029" creationId="{C607803A-4E99-444E-94F7-8785CDDF5849}"/>
          </ac:spMkLst>
        </pc:spChg>
        <pc:spChg chg="add">
          <ac:chgData name="Patrick Jacob" userId="97dabbf521e30788" providerId="LiveId" clId="{895B3273-FB81-4AFE-A933-F24D7A8205E7}" dt="2020-02-11T14:28:40.602" v="3" actId="26606"/>
          <ac:spMkLst>
            <pc:docMk/>
            <pc:sldMk cId="2582874542" sldId="274"/>
            <ac:spMk id="1030" creationId="{2989BE6A-C309-418E-8ADD-1616A980570D}"/>
          </ac:spMkLst>
        </pc:spChg>
        <pc:picChg chg="add mod">
          <ac:chgData name="Patrick Jacob" userId="97dabbf521e30788" providerId="LiveId" clId="{895B3273-FB81-4AFE-A933-F24D7A8205E7}" dt="2020-02-11T14:28:40.602" v="3" actId="26606"/>
          <ac:picMkLst>
            <pc:docMk/>
            <pc:sldMk cId="2582874542" sldId="274"/>
            <ac:picMk id="1027" creationId="{DF8A784A-5B6F-4C86-92AF-0CD6004D3D60}"/>
          </ac:picMkLst>
        </pc:picChg>
      </pc:sldChg>
      <pc:sldChg chg="modSp">
        <pc:chgData name="Patrick Jacob" userId="97dabbf521e30788" providerId="LiveId" clId="{895B3273-FB81-4AFE-A933-F24D7A8205E7}" dt="2020-02-11T14:30:58.676" v="93" actId="6549"/>
        <pc:sldMkLst>
          <pc:docMk/>
          <pc:sldMk cId="0" sldId="283"/>
        </pc:sldMkLst>
        <pc:spChg chg="mod">
          <ac:chgData name="Patrick Jacob" userId="97dabbf521e30788" providerId="LiveId" clId="{895B3273-FB81-4AFE-A933-F24D7A8205E7}" dt="2020-02-11T14:30:58.676" v="93" actId="6549"/>
          <ac:spMkLst>
            <pc:docMk/>
            <pc:sldMk cId="0" sldId="283"/>
            <ac:spMk id="14338" creationId="{CBE16AB8-2B7D-43A9-8870-E20D5A6B07D2}"/>
          </ac:spMkLst>
        </pc:spChg>
      </pc:sldChg>
      <pc:sldChg chg="addSp delSp modSp">
        <pc:chgData name="Patrick Jacob" userId="97dabbf521e30788" providerId="LiveId" clId="{895B3273-FB81-4AFE-A933-F24D7A8205E7}" dt="2020-02-11T14:30:39.111" v="38" actId="14100"/>
        <pc:sldMkLst>
          <pc:docMk/>
          <pc:sldMk cId="3323260712" sldId="290"/>
        </pc:sldMkLst>
        <pc:spChg chg="mod">
          <ac:chgData name="Patrick Jacob" userId="97dabbf521e30788" providerId="LiveId" clId="{895B3273-FB81-4AFE-A933-F24D7A8205E7}" dt="2020-02-11T14:30:19.779" v="35" actId="1037"/>
          <ac:spMkLst>
            <pc:docMk/>
            <pc:sldMk cId="3323260712" sldId="290"/>
            <ac:spMk id="3" creationId="{E35F7632-ED26-4D07-9274-D5EE5E34103F}"/>
          </ac:spMkLst>
        </pc:spChg>
        <pc:spChg chg="add">
          <ac:chgData name="Patrick Jacob" userId="97dabbf521e30788" providerId="LiveId" clId="{895B3273-FB81-4AFE-A933-F24D7A8205E7}" dt="2020-02-11T14:30:11.688" v="24" actId="26606"/>
          <ac:spMkLst>
            <pc:docMk/>
            <pc:sldMk cId="3323260712" sldId="290"/>
            <ac:spMk id="135" creationId="{42A5316D-ED2F-4F89-B4B4-8D9240B1A348}"/>
          </ac:spMkLst>
        </pc:spChg>
        <pc:spChg chg="del">
          <ac:chgData name="Patrick Jacob" userId="97dabbf521e30788" providerId="LiveId" clId="{895B3273-FB81-4AFE-A933-F24D7A8205E7}" dt="2020-02-11T14:30:11.688" v="24" actId="26606"/>
          <ac:spMkLst>
            <pc:docMk/>
            <pc:sldMk cId="3323260712" sldId="290"/>
            <ac:spMk id="192" creationId="{42A5316D-ED2F-4F89-B4B4-8D9240B1A348}"/>
          </ac:spMkLst>
        </pc:spChg>
        <pc:spChg chg="mod">
          <ac:chgData name="Patrick Jacob" userId="97dabbf521e30788" providerId="LiveId" clId="{895B3273-FB81-4AFE-A933-F24D7A8205E7}" dt="2020-02-11T14:30:11.688" v="24" actId="26606"/>
          <ac:spMkLst>
            <pc:docMk/>
            <pc:sldMk cId="3323260712" sldId="290"/>
            <ac:spMk id="12290" creationId="{D1877BD6-DBCF-4E47-9F01-10F0A5661C54}"/>
          </ac:spMkLst>
        </pc:spChg>
        <pc:graphicFrameChg chg="mod modGraphic">
          <ac:chgData name="Patrick Jacob" userId="97dabbf521e30788" providerId="LiveId" clId="{895B3273-FB81-4AFE-A933-F24D7A8205E7}" dt="2020-02-11T14:30:39.111" v="38" actId="14100"/>
          <ac:graphicFrameMkLst>
            <pc:docMk/>
            <pc:sldMk cId="3323260712" sldId="290"/>
            <ac:graphicFrameMk id="5" creationId="{6D3813A3-D51B-42FC-B326-FC55CA3B2614}"/>
          </ac:graphicFrameMkLst>
        </pc:graphicFrameChg>
      </pc:sldChg>
      <pc:sldChg chg="addSp delSp modSp ord">
        <pc:chgData name="Patrick Jacob" userId="97dabbf521e30788" providerId="LiveId" clId="{895B3273-FB81-4AFE-A933-F24D7A8205E7}" dt="2020-02-11T14:35:12.860" v="453" actId="20577"/>
        <pc:sldMkLst>
          <pc:docMk/>
          <pc:sldMk cId="2942106220" sldId="294"/>
        </pc:sldMkLst>
        <pc:spChg chg="mod">
          <ac:chgData name="Patrick Jacob" userId="97dabbf521e30788" providerId="LiveId" clId="{895B3273-FB81-4AFE-A933-F24D7A8205E7}" dt="2020-02-11T14:32:13.518" v="186" actId="26606"/>
          <ac:spMkLst>
            <pc:docMk/>
            <pc:sldMk cId="2942106220" sldId="294"/>
            <ac:spMk id="2" creationId="{9C923F95-D89B-4869-89F8-5BAEDB3F985D}"/>
          </ac:spMkLst>
        </pc:spChg>
        <pc:spChg chg="mod">
          <ac:chgData name="Patrick Jacob" userId="97dabbf521e30788" providerId="LiveId" clId="{895B3273-FB81-4AFE-A933-F24D7A8205E7}" dt="2020-02-11T14:35:12.860" v="453" actId="20577"/>
          <ac:spMkLst>
            <pc:docMk/>
            <pc:sldMk cId="2942106220" sldId="294"/>
            <ac:spMk id="5" creationId="{86E4223D-2730-4655-A898-89C98429CB97}"/>
          </ac:spMkLst>
        </pc:spChg>
        <pc:spChg chg="del">
          <ac:chgData name="Patrick Jacob" userId="97dabbf521e30788" providerId="LiveId" clId="{895B3273-FB81-4AFE-A933-F24D7A8205E7}" dt="2020-02-11T14:31:27.503" v="182" actId="26606"/>
          <ac:spMkLst>
            <pc:docMk/>
            <pc:sldMk cId="2942106220" sldId="294"/>
            <ac:spMk id="11" creationId="{73DE2CFE-42F2-48F0-8706-5264E012B10C}"/>
          </ac:spMkLst>
        </pc:spChg>
        <pc:spChg chg="add del">
          <ac:chgData name="Patrick Jacob" userId="97dabbf521e30788" providerId="LiveId" clId="{895B3273-FB81-4AFE-A933-F24D7A8205E7}" dt="2020-02-11T14:32:13.447" v="185" actId="26606"/>
          <ac:spMkLst>
            <pc:docMk/>
            <pc:sldMk cId="2942106220" sldId="294"/>
            <ac:spMk id="72" creationId="{746E2A38-ACC8-44E6-85E2-A79CBAF15174}"/>
          </ac:spMkLst>
        </pc:spChg>
        <pc:spChg chg="add">
          <ac:chgData name="Patrick Jacob" userId="97dabbf521e30788" providerId="LiveId" clId="{895B3273-FB81-4AFE-A933-F24D7A8205E7}" dt="2020-02-11T14:32:13.518" v="186" actId="26606"/>
          <ac:spMkLst>
            <pc:docMk/>
            <pc:sldMk cId="2942106220" sldId="294"/>
            <ac:spMk id="3077" creationId="{746E2A38-ACC8-44E6-85E2-A79CBAF15174}"/>
          </ac:spMkLst>
        </pc:spChg>
        <pc:graphicFrameChg chg="mod modGraphic">
          <ac:chgData name="Patrick Jacob" userId="97dabbf521e30788" providerId="LiveId" clId="{895B3273-FB81-4AFE-A933-F24D7A8205E7}" dt="2020-02-11T14:32:52.082" v="201" actId="113"/>
          <ac:graphicFrameMkLst>
            <pc:docMk/>
            <pc:sldMk cId="2942106220" sldId="294"/>
            <ac:graphicFrameMk id="6" creationId="{0FB58A78-E56A-48FA-A687-192C8C6ECBBA}"/>
          </ac:graphicFrameMkLst>
        </pc:graphicFrameChg>
        <pc:picChg chg="add mod ord">
          <ac:chgData name="Patrick Jacob" userId="97dabbf521e30788" providerId="LiveId" clId="{895B3273-FB81-4AFE-A933-F24D7A8205E7}" dt="2020-02-11T14:32:13.518" v="186" actId="26606"/>
          <ac:picMkLst>
            <pc:docMk/>
            <pc:sldMk cId="2942106220" sldId="294"/>
            <ac:picMk id="3075" creationId="{32947E2E-2614-444D-9DD0-9F0B6CE3F7C8}"/>
          </ac:picMkLst>
        </pc:picChg>
      </pc:sldChg>
      <pc:sldChg chg="addSp delSp modSp">
        <pc:chgData name="Patrick Jacob" userId="97dabbf521e30788" providerId="LiveId" clId="{895B3273-FB81-4AFE-A933-F24D7A8205E7}" dt="2020-02-11T14:35:05.376" v="451" actId="20577"/>
        <pc:sldMkLst>
          <pc:docMk/>
          <pc:sldMk cId="1571876932" sldId="295"/>
        </pc:sldMkLst>
        <pc:spChg chg="mod">
          <ac:chgData name="Patrick Jacob" userId="97dabbf521e30788" providerId="LiveId" clId="{895B3273-FB81-4AFE-A933-F24D7A8205E7}" dt="2020-02-11T14:33:45.639" v="280" actId="26606"/>
          <ac:spMkLst>
            <pc:docMk/>
            <pc:sldMk cId="1571876932" sldId="295"/>
            <ac:spMk id="2" creationId="{3EF0B9E6-EAA0-424B-891F-0C4B16831431}"/>
          </ac:spMkLst>
        </pc:spChg>
        <pc:spChg chg="mod ord">
          <ac:chgData name="Patrick Jacob" userId="97dabbf521e30788" providerId="LiveId" clId="{895B3273-FB81-4AFE-A933-F24D7A8205E7}" dt="2020-02-11T14:35:05.376" v="451" actId="20577"/>
          <ac:spMkLst>
            <pc:docMk/>
            <pc:sldMk cId="1571876932" sldId="295"/>
            <ac:spMk id="3" creationId="{55D1E066-EA8B-41A4-B448-45C91616A6D2}"/>
          </ac:spMkLst>
        </pc:spChg>
        <pc:spChg chg="del">
          <ac:chgData name="Patrick Jacob" userId="97dabbf521e30788" providerId="LiveId" clId="{895B3273-FB81-4AFE-A933-F24D7A8205E7}" dt="2020-02-11T14:33:45.639" v="280" actId="26606"/>
          <ac:spMkLst>
            <pc:docMk/>
            <pc:sldMk cId="1571876932" sldId="295"/>
            <ac:spMk id="8" creationId="{F98ED85F-DCEE-4B50-802E-71A6E3E12B04}"/>
          </ac:spMkLst>
        </pc:spChg>
        <pc:spChg chg="add">
          <ac:chgData name="Patrick Jacob" userId="97dabbf521e30788" providerId="LiveId" clId="{895B3273-FB81-4AFE-A933-F24D7A8205E7}" dt="2020-02-11T14:33:45.639" v="280" actId="26606"/>
          <ac:spMkLst>
            <pc:docMk/>
            <pc:sldMk cId="1571876932" sldId="295"/>
            <ac:spMk id="72" creationId="{C607803A-4E99-444E-94F7-8785CDDF5849}"/>
          </ac:spMkLst>
        </pc:spChg>
        <pc:spChg chg="add">
          <ac:chgData name="Patrick Jacob" userId="97dabbf521e30788" providerId="LiveId" clId="{895B3273-FB81-4AFE-A933-F24D7A8205E7}" dt="2020-02-11T14:33:45.639" v="280" actId="26606"/>
          <ac:spMkLst>
            <pc:docMk/>
            <pc:sldMk cId="1571876932" sldId="295"/>
            <ac:spMk id="74" creationId="{2989BE6A-C309-418E-8ADD-1616A980570D}"/>
          </ac:spMkLst>
        </pc:spChg>
        <pc:picChg chg="add mod">
          <ac:chgData name="Patrick Jacob" userId="97dabbf521e30788" providerId="LiveId" clId="{895B3273-FB81-4AFE-A933-F24D7A8205E7}" dt="2020-02-11T14:33:45.639" v="280" actId="26606"/>
          <ac:picMkLst>
            <pc:docMk/>
            <pc:sldMk cId="1571876932" sldId="295"/>
            <ac:picMk id="4099" creationId="{C9D46353-B7AB-419C-88B8-D62AAF510066}"/>
          </ac:picMkLst>
        </pc:picChg>
      </pc:sldChg>
      <pc:sldChg chg="addSp delSp modSp">
        <pc:chgData name="Patrick Jacob" userId="97dabbf521e30788" providerId="LiveId" clId="{895B3273-FB81-4AFE-A933-F24D7A8205E7}" dt="2020-02-11T14:34:32.363" v="362" actId="26606"/>
        <pc:sldMkLst>
          <pc:docMk/>
          <pc:sldMk cId="606550881" sldId="296"/>
        </pc:sldMkLst>
        <pc:spChg chg="mod">
          <ac:chgData name="Patrick Jacob" userId="97dabbf521e30788" providerId="LiveId" clId="{895B3273-FB81-4AFE-A933-F24D7A8205E7}" dt="2020-02-11T14:34:32.363" v="362" actId="26606"/>
          <ac:spMkLst>
            <pc:docMk/>
            <pc:sldMk cId="606550881" sldId="296"/>
            <ac:spMk id="2" creationId="{3EF0B9E6-EAA0-424B-891F-0C4B16831431}"/>
          </ac:spMkLst>
        </pc:spChg>
        <pc:spChg chg="mod ord">
          <ac:chgData name="Patrick Jacob" userId="97dabbf521e30788" providerId="LiveId" clId="{895B3273-FB81-4AFE-A933-F24D7A8205E7}" dt="2020-02-11T14:34:32.363" v="362" actId="26606"/>
          <ac:spMkLst>
            <pc:docMk/>
            <pc:sldMk cId="606550881" sldId="296"/>
            <ac:spMk id="3" creationId="{55D1E066-EA8B-41A4-B448-45C91616A6D2}"/>
          </ac:spMkLst>
        </pc:spChg>
        <pc:spChg chg="del">
          <ac:chgData name="Patrick Jacob" userId="97dabbf521e30788" providerId="LiveId" clId="{895B3273-FB81-4AFE-A933-F24D7A8205E7}" dt="2020-02-11T14:34:32.363" v="362" actId="26606"/>
          <ac:spMkLst>
            <pc:docMk/>
            <pc:sldMk cId="606550881" sldId="296"/>
            <ac:spMk id="13" creationId="{F98ED85F-DCEE-4B50-802E-71A6E3E12B04}"/>
          </ac:spMkLst>
        </pc:spChg>
        <pc:spChg chg="add">
          <ac:chgData name="Patrick Jacob" userId="97dabbf521e30788" providerId="LiveId" clId="{895B3273-FB81-4AFE-A933-F24D7A8205E7}" dt="2020-02-11T14:34:32.363" v="362" actId="26606"/>
          <ac:spMkLst>
            <pc:docMk/>
            <pc:sldMk cId="606550881" sldId="296"/>
            <ac:spMk id="72" creationId="{C607803A-4E99-444E-94F7-8785CDDF5849}"/>
          </ac:spMkLst>
        </pc:spChg>
        <pc:spChg chg="add">
          <ac:chgData name="Patrick Jacob" userId="97dabbf521e30788" providerId="LiveId" clId="{895B3273-FB81-4AFE-A933-F24D7A8205E7}" dt="2020-02-11T14:34:32.363" v="362" actId="26606"/>
          <ac:spMkLst>
            <pc:docMk/>
            <pc:sldMk cId="606550881" sldId="296"/>
            <ac:spMk id="74" creationId="{2989BE6A-C309-418E-8ADD-1616A980570D}"/>
          </ac:spMkLst>
        </pc:spChg>
        <pc:picChg chg="add mod">
          <ac:chgData name="Patrick Jacob" userId="97dabbf521e30788" providerId="LiveId" clId="{895B3273-FB81-4AFE-A933-F24D7A8205E7}" dt="2020-02-11T14:34:32.363" v="362" actId="26606"/>
          <ac:picMkLst>
            <pc:docMk/>
            <pc:sldMk cId="606550881" sldId="296"/>
            <ac:picMk id="5123" creationId="{5A421B87-FA79-4523-ACD5-C92E75363873}"/>
          </ac:picMkLst>
        </pc:picChg>
      </pc:sldChg>
      <pc:sldChg chg="addSp delSp modSp">
        <pc:chgData name="Patrick Jacob" userId="97dabbf521e30788" providerId="LiveId" clId="{895B3273-FB81-4AFE-A933-F24D7A8205E7}" dt="2020-02-11T14:34:54.094" v="447" actId="6549"/>
        <pc:sldMkLst>
          <pc:docMk/>
          <pc:sldMk cId="42944502" sldId="297"/>
        </pc:sldMkLst>
        <pc:spChg chg="mod">
          <ac:chgData name="Patrick Jacob" userId="97dabbf521e30788" providerId="LiveId" clId="{895B3273-FB81-4AFE-A933-F24D7A8205E7}" dt="2020-02-11T14:34:54.094" v="447" actId="6549"/>
          <ac:spMkLst>
            <pc:docMk/>
            <pc:sldMk cId="42944502" sldId="297"/>
            <ac:spMk id="2" creationId="{3EF0B9E6-EAA0-424B-891F-0C4B16831431}"/>
          </ac:spMkLst>
        </pc:spChg>
        <pc:spChg chg="mod ord">
          <ac:chgData name="Patrick Jacob" userId="97dabbf521e30788" providerId="LiveId" clId="{895B3273-FB81-4AFE-A933-F24D7A8205E7}" dt="2020-02-11T14:34:42.580" v="363" actId="26606"/>
          <ac:spMkLst>
            <pc:docMk/>
            <pc:sldMk cId="42944502" sldId="297"/>
            <ac:spMk id="3" creationId="{55D1E066-EA8B-41A4-B448-45C91616A6D2}"/>
          </ac:spMkLst>
        </pc:spChg>
        <pc:spChg chg="add">
          <ac:chgData name="Patrick Jacob" userId="97dabbf521e30788" providerId="LiveId" clId="{895B3273-FB81-4AFE-A933-F24D7A8205E7}" dt="2020-02-11T14:34:42.580" v="363" actId="26606"/>
          <ac:spMkLst>
            <pc:docMk/>
            <pc:sldMk cId="42944502" sldId="297"/>
            <ac:spMk id="28" creationId="{B6C29DB0-17E9-42FF-986E-0B7F493F4D24}"/>
          </ac:spMkLst>
        </pc:spChg>
        <pc:spChg chg="add">
          <ac:chgData name="Patrick Jacob" userId="97dabbf521e30788" providerId="LiveId" clId="{895B3273-FB81-4AFE-A933-F24D7A8205E7}" dt="2020-02-11T14:34:42.580" v="363" actId="26606"/>
          <ac:spMkLst>
            <pc:docMk/>
            <pc:sldMk cId="42944502" sldId="297"/>
            <ac:spMk id="30" creationId="{115AD956-A5B6-4760-B8B2-11E2DF6B0212}"/>
          </ac:spMkLst>
        </pc:spChg>
        <pc:picChg chg="mod">
          <ac:chgData name="Patrick Jacob" userId="97dabbf521e30788" providerId="LiveId" clId="{895B3273-FB81-4AFE-A933-F24D7A8205E7}" dt="2020-02-11T14:34:42.580" v="363" actId="26606"/>
          <ac:picMkLst>
            <pc:docMk/>
            <pc:sldMk cId="42944502" sldId="297"/>
            <ac:picMk id="4" creationId="{D58B19CC-5433-4053-803D-F9F080268B3F}"/>
          </ac:picMkLst>
        </pc:picChg>
        <pc:cxnChg chg="del">
          <ac:chgData name="Patrick Jacob" userId="97dabbf521e30788" providerId="LiveId" clId="{895B3273-FB81-4AFE-A933-F24D7A8205E7}" dt="2020-02-11T14:34:42.580" v="363" actId="26606"/>
          <ac:cxnSpMkLst>
            <pc:docMk/>
            <pc:sldMk cId="42944502" sldId="297"/>
            <ac:cxnSpMk id="23" creationId="{A7F400EE-A8A5-48AF-B4D6-291B52C6F0B0}"/>
          </ac:cxnSpMkLst>
        </pc:cxnChg>
      </pc:sldChg>
    </pc:docChg>
  </pc:docChgLst>
  <pc:docChgLst>
    <pc:chgData name="Patrick Jacob" userId="97dabbf521e30788" providerId="LiveId" clId="{940F9F7C-07A6-4299-B92C-C94B84D89F6B}"/>
    <pc:docChg chg="modSld">
      <pc:chgData name="Patrick Jacob" userId="97dabbf521e30788" providerId="LiveId" clId="{940F9F7C-07A6-4299-B92C-C94B84D89F6B}" dt="2020-12-09T08:23:35.761" v="5" actId="20577"/>
      <pc:docMkLst>
        <pc:docMk/>
      </pc:docMkLst>
      <pc:sldChg chg="modSp mod">
        <pc:chgData name="Patrick Jacob" userId="97dabbf521e30788" providerId="LiveId" clId="{940F9F7C-07A6-4299-B92C-C94B84D89F6B}" dt="2020-12-09T08:23:35.761" v="5" actId="20577"/>
        <pc:sldMkLst>
          <pc:docMk/>
          <pc:sldMk cId="2942106220" sldId="294"/>
        </pc:sldMkLst>
        <pc:spChg chg="mod">
          <ac:chgData name="Patrick Jacob" userId="97dabbf521e30788" providerId="LiveId" clId="{940F9F7C-07A6-4299-B92C-C94B84D89F6B}" dt="2020-12-09T08:23:35.761" v="5" actId="20577"/>
          <ac:spMkLst>
            <pc:docMk/>
            <pc:sldMk cId="2942106220" sldId="294"/>
            <ac:spMk id="5" creationId="{86E4223D-2730-4655-A898-89C98429CB97}"/>
          </ac:spMkLst>
        </pc:spChg>
      </pc:sldChg>
    </pc:docChg>
  </pc:docChgLst>
  <pc:docChgLst>
    <pc:chgData name="Patrick Jacob" userId="97dabbf521e30788" providerId="LiveId" clId="{21F1812E-9552-4DC1-ADDE-4D64F2DE67E7}"/>
    <pc:docChg chg="undo custSel mod addSld delSld modSld sldOrd">
      <pc:chgData name="Patrick Jacob" userId="97dabbf521e30788" providerId="LiveId" clId="{21F1812E-9552-4DC1-ADDE-4D64F2DE67E7}" dt="2021-01-27T18:56:56.075" v="4909" actId="26606"/>
      <pc:docMkLst>
        <pc:docMk/>
      </pc:docMkLst>
      <pc:sldChg chg="delSp modSp add mod">
        <pc:chgData name="Patrick Jacob" userId="97dabbf521e30788" providerId="LiveId" clId="{21F1812E-9552-4DC1-ADDE-4D64F2DE67E7}" dt="2021-01-27T18:53:25.824" v="4729" actId="20577"/>
        <pc:sldMkLst>
          <pc:docMk/>
          <pc:sldMk cId="0" sldId="257"/>
        </pc:sldMkLst>
        <pc:spChg chg="mod">
          <ac:chgData name="Patrick Jacob" userId="97dabbf521e30788" providerId="LiveId" clId="{21F1812E-9552-4DC1-ADDE-4D64F2DE67E7}" dt="2021-01-26T20:27:55.384" v="4514" actId="6549"/>
          <ac:spMkLst>
            <pc:docMk/>
            <pc:sldMk cId="0" sldId="257"/>
            <ac:spMk id="99" creationId="{00000000-0000-0000-0000-000000000000}"/>
          </ac:spMkLst>
        </pc:spChg>
        <pc:spChg chg="mod">
          <ac:chgData name="Patrick Jacob" userId="97dabbf521e30788" providerId="LiveId" clId="{21F1812E-9552-4DC1-ADDE-4D64F2DE67E7}" dt="2021-01-26T20:28:02.661" v="4538" actId="20577"/>
          <ac:spMkLst>
            <pc:docMk/>
            <pc:sldMk cId="0" sldId="257"/>
            <ac:spMk id="102" creationId="{00000000-0000-0000-0000-000000000000}"/>
          </ac:spMkLst>
        </pc:spChg>
        <pc:spChg chg="mod">
          <ac:chgData name="Patrick Jacob" userId="97dabbf521e30788" providerId="LiveId" clId="{21F1812E-9552-4DC1-ADDE-4D64F2DE67E7}" dt="2021-01-27T18:53:25.824" v="4729" actId="20577"/>
          <ac:spMkLst>
            <pc:docMk/>
            <pc:sldMk cId="0" sldId="257"/>
            <ac:spMk id="104" creationId="{00000000-0000-0000-0000-000000000000}"/>
          </ac:spMkLst>
        </pc:spChg>
        <pc:spChg chg="mod">
          <ac:chgData name="Patrick Jacob" userId="97dabbf521e30788" providerId="LiveId" clId="{21F1812E-9552-4DC1-ADDE-4D64F2DE67E7}" dt="2021-01-26T20:28:23.943" v="4616" actId="20577"/>
          <ac:spMkLst>
            <pc:docMk/>
            <pc:sldMk cId="0" sldId="257"/>
            <ac:spMk id="106" creationId="{00000000-0000-0000-0000-000000000000}"/>
          </ac:spMkLst>
        </pc:spChg>
        <pc:spChg chg="del">
          <ac:chgData name="Patrick Jacob" userId="97dabbf521e30788" providerId="LiveId" clId="{21F1812E-9552-4DC1-ADDE-4D64F2DE67E7}" dt="2021-01-26T20:28:29.118" v="4618" actId="478"/>
          <ac:spMkLst>
            <pc:docMk/>
            <pc:sldMk cId="0" sldId="257"/>
            <ac:spMk id="107" creationId="{00000000-0000-0000-0000-000000000000}"/>
          </ac:spMkLst>
        </pc:spChg>
        <pc:spChg chg="del">
          <ac:chgData name="Patrick Jacob" userId="97dabbf521e30788" providerId="LiveId" clId="{21F1812E-9552-4DC1-ADDE-4D64F2DE67E7}" dt="2021-01-26T20:28:26.161" v="4617" actId="478"/>
          <ac:spMkLst>
            <pc:docMk/>
            <pc:sldMk cId="0" sldId="257"/>
            <ac:spMk id="108" creationId="{00000000-0000-0000-0000-000000000000}"/>
          </ac:spMkLst>
        </pc:spChg>
        <pc:grpChg chg="mod">
          <ac:chgData name="Patrick Jacob" userId="97dabbf521e30788" providerId="LiveId" clId="{21F1812E-9552-4DC1-ADDE-4D64F2DE67E7}" dt="2021-01-26T20:28:41.177" v="4629" actId="1036"/>
          <ac:grpSpMkLst>
            <pc:docMk/>
            <pc:sldMk cId="0" sldId="257"/>
            <ac:grpSpMk id="100" creationId="{00000000-0000-0000-0000-000000000000}"/>
          </ac:grpSpMkLst>
        </pc:grpChg>
      </pc:sldChg>
      <pc:sldChg chg="addSp delSp add del setBg delDesignElem">
        <pc:chgData name="Patrick Jacob" userId="97dabbf521e30788" providerId="LiveId" clId="{21F1812E-9552-4DC1-ADDE-4D64F2DE67E7}" dt="2021-01-26T15:18:10.492" v="8"/>
        <pc:sldMkLst>
          <pc:docMk/>
          <pc:sldMk cId="925236527" sldId="257"/>
        </pc:sldMkLst>
        <pc:spChg chg="add del">
          <ac:chgData name="Patrick Jacob" userId="97dabbf521e30788" providerId="LiveId" clId="{21F1812E-9552-4DC1-ADDE-4D64F2DE67E7}" dt="2021-01-26T15:18:10.492" v="8"/>
          <ac:spMkLst>
            <pc:docMk/>
            <pc:sldMk cId="925236527" sldId="257"/>
            <ac:spMk id="14" creationId="{43421B4C-AA27-4F32-AA73-DA587F2729B0}"/>
          </ac:spMkLst>
        </pc:spChg>
      </pc:sldChg>
      <pc:sldChg chg="modSp del mod">
        <pc:chgData name="Patrick Jacob" userId="97dabbf521e30788" providerId="LiveId" clId="{21F1812E-9552-4DC1-ADDE-4D64F2DE67E7}" dt="2021-01-26T15:21:24.807" v="332" actId="47"/>
        <pc:sldMkLst>
          <pc:docMk/>
          <pc:sldMk cId="2844617043" sldId="258"/>
        </pc:sldMkLst>
        <pc:spChg chg="mod">
          <ac:chgData name="Patrick Jacob" userId="97dabbf521e30788" providerId="LiveId" clId="{21F1812E-9552-4DC1-ADDE-4D64F2DE67E7}" dt="2021-01-26T15:21:20.964" v="331" actId="6549"/>
          <ac:spMkLst>
            <pc:docMk/>
            <pc:sldMk cId="2844617043" sldId="258"/>
            <ac:spMk id="2" creationId="{AC9FA2E0-626C-414F-A5E6-F80F7791A2CC}"/>
          </ac:spMkLst>
        </pc:spChg>
      </pc:sldChg>
      <pc:sldChg chg="addSp delSp modSp del mod">
        <pc:chgData name="Patrick Jacob" userId="97dabbf521e30788" providerId="LiveId" clId="{21F1812E-9552-4DC1-ADDE-4D64F2DE67E7}" dt="2021-01-26T20:27:09.724" v="4417" actId="47"/>
        <pc:sldMkLst>
          <pc:docMk/>
          <pc:sldMk cId="2747837158" sldId="268"/>
        </pc:sldMkLst>
        <pc:spChg chg="mod">
          <ac:chgData name="Patrick Jacob" userId="97dabbf521e30788" providerId="LiveId" clId="{21F1812E-9552-4DC1-ADDE-4D64F2DE67E7}" dt="2021-01-26T15:31:13.681" v="1031" actId="26606"/>
          <ac:spMkLst>
            <pc:docMk/>
            <pc:sldMk cId="2747837158" sldId="268"/>
            <ac:spMk id="2" creationId="{E5E87389-B33E-47EE-A64F-91304DDA9397}"/>
          </ac:spMkLst>
        </pc:spChg>
        <pc:spChg chg="mod">
          <ac:chgData name="Patrick Jacob" userId="97dabbf521e30788" providerId="LiveId" clId="{21F1812E-9552-4DC1-ADDE-4D64F2DE67E7}" dt="2021-01-26T15:31:13.681" v="1031" actId="26606"/>
          <ac:spMkLst>
            <pc:docMk/>
            <pc:sldMk cId="2747837158" sldId="268"/>
            <ac:spMk id="3" creationId="{9BA5A87B-8D8D-4258-92E4-26AFE499C037}"/>
          </ac:spMkLst>
        </pc:spChg>
        <pc:spChg chg="del">
          <ac:chgData name="Patrick Jacob" userId="97dabbf521e30788" providerId="LiveId" clId="{21F1812E-9552-4DC1-ADDE-4D64F2DE67E7}" dt="2021-01-26T15:30:06.753" v="995" actId="26606"/>
          <ac:spMkLst>
            <pc:docMk/>
            <pc:sldMk cId="2747837158" sldId="268"/>
            <ac:spMk id="13" creationId="{6D6CDB20-394C-4D51-9C5B-8751E21338DC}"/>
          </ac:spMkLst>
        </pc:spChg>
        <pc:spChg chg="del">
          <ac:chgData name="Patrick Jacob" userId="97dabbf521e30788" providerId="LiveId" clId="{21F1812E-9552-4DC1-ADDE-4D64F2DE67E7}" dt="2021-01-26T15:30:06.753" v="995" actId="26606"/>
          <ac:spMkLst>
            <pc:docMk/>
            <pc:sldMk cId="2747837158" sldId="268"/>
            <ac:spMk id="15" creationId="{46DFD1E0-DCA7-47E6-B78B-6ECDDF873DD6}"/>
          </ac:spMkLst>
        </pc:spChg>
        <pc:spChg chg="del">
          <ac:chgData name="Patrick Jacob" userId="97dabbf521e30788" providerId="LiveId" clId="{21F1812E-9552-4DC1-ADDE-4D64F2DE67E7}" dt="2021-01-26T15:30:06.753" v="995" actId="26606"/>
          <ac:spMkLst>
            <pc:docMk/>
            <pc:sldMk cId="2747837158" sldId="268"/>
            <ac:spMk id="17" creationId="{8AAB0B1E-BB97-40E0-8DCD-D1197A0E1D6A}"/>
          </ac:spMkLst>
        </pc:spChg>
        <pc:spChg chg="add del">
          <ac:chgData name="Patrick Jacob" userId="97dabbf521e30788" providerId="LiveId" clId="{21F1812E-9552-4DC1-ADDE-4D64F2DE67E7}" dt="2021-01-26T15:31:13.681" v="1031" actId="26606"/>
          <ac:spMkLst>
            <pc:docMk/>
            <pc:sldMk cId="2747837158" sldId="268"/>
            <ac:spMk id="24" creationId="{DE7FFD28-545C-4C88-A2E7-152FB234C92C}"/>
          </ac:spMkLst>
        </pc:spChg>
        <pc:spChg chg="add">
          <ac:chgData name="Patrick Jacob" userId="97dabbf521e30788" providerId="LiveId" clId="{21F1812E-9552-4DC1-ADDE-4D64F2DE67E7}" dt="2021-01-26T15:31:13.681" v="1031" actId="26606"/>
          <ac:spMkLst>
            <pc:docMk/>
            <pc:sldMk cId="2747837158" sldId="268"/>
            <ac:spMk id="29" creationId="{DE7FFD28-545C-4C88-A2E7-152FB234C92C}"/>
          </ac:spMkLst>
        </pc:spChg>
        <pc:cxnChg chg="del">
          <ac:chgData name="Patrick Jacob" userId="97dabbf521e30788" providerId="LiveId" clId="{21F1812E-9552-4DC1-ADDE-4D64F2DE67E7}" dt="2021-01-26T15:30:06.753" v="995" actId="26606"/>
          <ac:cxnSpMkLst>
            <pc:docMk/>
            <pc:sldMk cId="2747837158" sldId="268"/>
            <ac:cxnSpMk id="19" creationId="{F492F8DF-EE34-4FC5-9FFE-76EB2E3BBA95}"/>
          </ac:cxnSpMkLst>
        </pc:cxnChg>
      </pc:sldChg>
      <pc:sldChg chg="modSp mod">
        <pc:chgData name="Patrick Jacob" userId="97dabbf521e30788" providerId="LiveId" clId="{21F1812E-9552-4DC1-ADDE-4D64F2DE67E7}" dt="2021-01-26T20:13:50.076" v="3860" actId="790"/>
        <pc:sldMkLst>
          <pc:docMk/>
          <pc:sldMk cId="3736247752" sldId="269"/>
        </pc:sldMkLst>
        <pc:spChg chg="mod">
          <ac:chgData name="Patrick Jacob" userId="97dabbf521e30788" providerId="LiveId" clId="{21F1812E-9552-4DC1-ADDE-4D64F2DE67E7}" dt="2021-01-26T20:13:50.076" v="3860" actId="790"/>
          <ac:spMkLst>
            <pc:docMk/>
            <pc:sldMk cId="3736247752" sldId="269"/>
            <ac:spMk id="2" creationId="{377B28FE-3BDB-4E7D-B458-7D598C453DA1}"/>
          </ac:spMkLst>
        </pc:spChg>
        <pc:spChg chg="mod">
          <ac:chgData name="Patrick Jacob" userId="97dabbf521e30788" providerId="LiveId" clId="{21F1812E-9552-4DC1-ADDE-4D64F2DE67E7}" dt="2021-01-26T15:22:44.597" v="400" actId="20577"/>
          <ac:spMkLst>
            <pc:docMk/>
            <pc:sldMk cId="3736247752" sldId="269"/>
            <ac:spMk id="3" creationId="{42D130BC-B239-48A6-ABD4-FBA2277122C1}"/>
          </ac:spMkLst>
        </pc:spChg>
      </pc:sldChg>
      <pc:sldChg chg="modSp del mod">
        <pc:chgData name="Patrick Jacob" userId="97dabbf521e30788" providerId="LiveId" clId="{21F1812E-9552-4DC1-ADDE-4D64F2DE67E7}" dt="2021-01-26T15:27:27.434" v="744" actId="47"/>
        <pc:sldMkLst>
          <pc:docMk/>
          <pc:sldMk cId="228596875" sldId="270"/>
        </pc:sldMkLst>
        <pc:spChg chg="mod">
          <ac:chgData name="Patrick Jacob" userId="97dabbf521e30788" providerId="LiveId" clId="{21F1812E-9552-4DC1-ADDE-4D64F2DE67E7}" dt="2021-01-26T15:22:30.542" v="379" actId="20577"/>
          <ac:spMkLst>
            <pc:docMk/>
            <pc:sldMk cId="228596875" sldId="270"/>
            <ac:spMk id="2" creationId="{C7E9DEA3-745E-4E6D-8648-6CA1B1CEA012}"/>
          </ac:spMkLst>
        </pc:spChg>
        <pc:graphicFrameChg chg="mod">
          <ac:chgData name="Patrick Jacob" userId="97dabbf521e30788" providerId="LiveId" clId="{21F1812E-9552-4DC1-ADDE-4D64F2DE67E7}" dt="2021-01-26T15:22:51.103" v="402" actId="478"/>
          <ac:graphicFrameMkLst>
            <pc:docMk/>
            <pc:sldMk cId="228596875" sldId="270"/>
            <ac:graphicFrameMk id="5" creationId="{60A4A623-6360-4FC1-AEA1-B2020EE4049A}"/>
          </ac:graphicFrameMkLst>
        </pc:graphicFrameChg>
      </pc:sldChg>
      <pc:sldChg chg="del">
        <pc:chgData name="Patrick Jacob" userId="97dabbf521e30788" providerId="LiveId" clId="{21F1812E-9552-4DC1-ADDE-4D64F2DE67E7}" dt="2021-01-26T15:27:48.922" v="745" actId="47"/>
        <pc:sldMkLst>
          <pc:docMk/>
          <pc:sldMk cId="2779545618" sldId="271"/>
        </pc:sldMkLst>
      </pc:sldChg>
      <pc:sldChg chg="del">
        <pc:chgData name="Patrick Jacob" userId="97dabbf521e30788" providerId="LiveId" clId="{21F1812E-9552-4DC1-ADDE-4D64F2DE67E7}" dt="2021-01-26T15:30:17.591" v="998" actId="47"/>
        <pc:sldMkLst>
          <pc:docMk/>
          <pc:sldMk cId="1991706236" sldId="272"/>
        </pc:sldMkLst>
      </pc:sldChg>
      <pc:sldChg chg="del">
        <pc:chgData name="Patrick Jacob" userId="97dabbf521e30788" providerId="LiveId" clId="{21F1812E-9552-4DC1-ADDE-4D64F2DE67E7}" dt="2021-01-26T15:30:19.758" v="999" actId="47"/>
        <pc:sldMkLst>
          <pc:docMk/>
          <pc:sldMk cId="1453402255" sldId="273"/>
        </pc:sldMkLst>
      </pc:sldChg>
      <pc:sldChg chg="del">
        <pc:chgData name="Patrick Jacob" userId="97dabbf521e30788" providerId="LiveId" clId="{21F1812E-9552-4DC1-ADDE-4D64F2DE67E7}" dt="2021-01-26T15:30:16.836" v="997" actId="47"/>
        <pc:sldMkLst>
          <pc:docMk/>
          <pc:sldMk cId="2582874542" sldId="274"/>
        </pc:sldMkLst>
      </pc:sldChg>
      <pc:sldChg chg="del">
        <pc:chgData name="Patrick Jacob" userId="97dabbf521e30788" providerId="LiveId" clId="{21F1812E-9552-4DC1-ADDE-4D64F2DE67E7}" dt="2021-01-26T15:30:27.707" v="1001" actId="47"/>
        <pc:sldMkLst>
          <pc:docMk/>
          <pc:sldMk cId="0" sldId="277"/>
        </pc:sldMkLst>
      </pc:sldChg>
      <pc:sldChg chg="del">
        <pc:chgData name="Patrick Jacob" userId="97dabbf521e30788" providerId="LiveId" clId="{21F1812E-9552-4DC1-ADDE-4D64F2DE67E7}" dt="2021-01-26T15:30:25.309" v="1000" actId="47"/>
        <pc:sldMkLst>
          <pc:docMk/>
          <pc:sldMk cId="4172135238" sldId="279"/>
        </pc:sldMkLst>
      </pc:sldChg>
      <pc:sldChg chg="del">
        <pc:chgData name="Patrick Jacob" userId="97dabbf521e30788" providerId="LiveId" clId="{21F1812E-9552-4DC1-ADDE-4D64F2DE67E7}" dt="2021-01-26T15:31:21.395" v="1032" actId="47"/>
        <pc:sldMkLst>
          <pc:docMk/>
          <pc:sldMk cId="2007441090" sldId="280"/>
        </pc:sldMkLst>
      </pc:sldChg>
      <pc:sldChg chg="del">
        <pc:chgData name="Patrick Jacob" userId="97dabbf521e30788" providerId="LiveId" clId="{21F1812E-9552-4DC1-ADDE-4D64F2DE67E7}" dt="2021-01-26T15:31:32.818" v="1033" actId="47"/>
        <pc:sldMkLst>
          <pc:docMk/>
          <pc:sldMk cId="0" sldId="281"/>
        </pc:sldMkLst>
      </pc:sldChg>
      <pc:sldChg chg="add del">
        <pc:chgData name="Patrick Jacob" userId="97dabbf521e30788" providerId="LiveId" clId="{21F1812E-9552-4DC1-ADDE-4D64F2DE67E7}" dt="2021-01-26T20:26:49.673" v="4410" actId="47"/>
        <pc:sldMkLst>
          <pc:docMk/>
          <pc:sldMk cId="0" sldId="283"/>
        </pc:sldMkLst>
      </pc:sldChg>
      <pc:sldChg chg="addSp delSp modSp mod">
        <pc:chgData name="Patrick Jacob" userId="97dabbf521e30788" providerId="LiveId" clId="{21F1812E-9552-4DC1-ADDE-4D64F2DE67E7}" dt="2021-01-26T15:18:40.862" v="37" actId="122"/>
        <pc:sldMkLst>
          <pc:docMk/>
          <pc:sldMk cId="370345545" sldId="288"/>
        </pc:sldMkLst>
        <pc:spChg chg="add del mod">
          <ac:chgData name="Patrick Jacob" userId="97dabbf521e30788" providerId="LiveId" clId="{21F1812E-9552-4DC1-ADDE-4D64F2DE67E7}" dt="2021-01-26T15:18:40.862" v="37" actId="122"/>
          <ac:spMkLst>
            <pc:docMk/>
            <pc:sldMk cId="370345545" sldId="288"/>
            <ac:spMk id="3" creationId="{00000000-0000-0000-0000-000000000000}"/>
          </ac:spMkLst>
        </pc:spChg>
        <pc:spChg chg="add del mod">
          <ac:chgData name="Patrick Jacob" userId="97dabbf521e30788" providerId="LiveId" clId="{21F1812E-9552-4DC1-ADDE-4D64F2DE67E7}" dt="2021-01-26T15:18:11.333" v="9" actId="21"/>
          <ac:spMkLst>
            <pc:docMk/>
            <pc:sldMk cId="370345545" sldId="288"/>
            <ac:spMk id="5" creationId="{D1B3BBD6-51EB-4ED3-B8EB-7E955A0E009E}"/>
          </ac:spMkLst>
        </pc:spChg>
        <pc:spChg chg="add del mod">
          <ac:chgData name="Patrick Jacob" userId="97dabbf521e30788" providerId="LiveId" clId="{21F1812E-9552-4DC1-ADDE-4D64F2DE67E7}" dt="2021-01-26T15:17:39.872" v="3"/>
          <ac:spMkLst>
            <pc:docMk/>
            <pc:sldMk cId="370345545" sldId="288"/>
            <ac:spMk id="8" creationId="{A4D8310E-36B7-4A7A-AC7C-7D0F124E2BAA}"/>
          </ac:spMkLst>
        </pc:spChg>
      </pc:sldChg>
      <pc:sldChg chg="del">
        <pc:chgData name="Patrick Jacob" userId="97dabbf521e30788" providerId="LiveId" clId="{21F1812E-9552-4DC1-ADDE-4D64F2DE67E7}" dt="2021-01-26T20:26:38.863" v="4407" actId="47"/>
        <pc:sldMkLst>
          <pc:docMk/>
          <pc:sldMk cId="3323260712" sldId="290"/>
        </pc:sldMkLst>
      </pc:sldChg>
      <pc:sldChg chg="del">
        <pc:chgData name="Patrick Jacob" userId="97dabbf521e30788" providerId="LiveId" clId="{21F1812E-9552-4DC1-ADDE-4D64F2DE67E7}" dt="2021-01-26T20:26:51.848" v="4411" actId="47"/>
        <pc:sldMkLst>
          <pc:docMk/>
          <pc:sldMk cId="4033403454" sldId="291"/>
        </pc:sldMkLst>
      </pc:sldChg>
      <pc:sldChg chg="del">
        <pc:chgData name="Patrick Jacob" userId="97dabbf521e30788" providerId="LiveId" clId="{21F1812E-9552-4DC1-ADDE-4D64F2DE67E7}" dt="2021-01-26T20:26:53.822" v="4412" actId="47"/>
        <pc:sldMkLst>
          <pc:docMk/>
          <pc:sldMk cId="1451848584" sldId="292"/>
        </pc:sldMkLst>
      </pc:sldChg>
      <pc:sldChg chg="del">
        <pc:chgData name="Patrick Jacob" userId="97dabbf521e30788" providerId="LiveId" clId="{21F1812E-9552-4DC1-ADDE-4D64F2DE67E7}" dt="2021-01-26T20:26:55.470" v="4413" actId="47"/>
        <pc:sldMkLst>
          <pc:docMk/>
          <pc:sldMk cId="2480933679" sldId="293"/>
        </pc:sldMkLst>
      </pc:sldChg>
      <pc:sldChg chg="del">
        <pc:chgData name="Patrick Jacob" userId="97dabbf521e30788" providerId="LiveId" clId="{21F1812E-9552-4DC1-ADDE-4D64F2DE67E7}" dt="2021-01-26T20:26:56.984" v="4414" actId="47"/>
        <pc:sldMkLst>
          <pc:docMk/>
          <pc:sldMk cId="2942106220" sldId="294"/>
        </pc:sldMkLst>
      </pc:sldChg>
      <pc:sldChg chg="del">
        <pc:chgData name="Patrick Jacob" userId="97dabbf521e30788" providerId="LiveId" clId="{21F1812E-9552-4DC1-ADDE-4D64F2DE67E7}" dt="2021-01-26T15:49:45.847" v="2374" actId="47"/>
        <pc:sldMkLst>
          <pc:docMk/>
          <pc:sldMk cId="1571876932" sldId="295"/>
        </pc:sldMkLst>
      </pc:sldChg>
      <pc:sldChg chg="modSp del">
        <pc:chgData name="Patrick Jacob" userId="97dabbf521e30788" providerId="LiveId" clId="{21F1812E-9552-4DC1-ADDE-4D64F2DE67E7}" dt="2021-01-26T20:26:58.419" v="4415" actId="47"/>
        <pc:sldMkLst>
          <pc:docMk/>
          <pc:sldMk cId="606550881" sldId="296"/>
        </pc:sldMkLst>
        <pc:picChg chg="mod">
          <ac:chgData name="Patrick Jacob" userId="97dabbf521e30788" providerId="LiveId" clId="{21F1812E-9552-4DC1-ADDE-4D64F2DE67E7}" dt="2021-01-26T20:11:22.032" v="3663" actId="1076"/>
          <ac:picMkLst>
            <pc:docMk/>
            <pc:sldMk cId="606550881" sldId="296"/>
            <ac:picMk id="5123" creationId="{5A421B87-FA79-4523-ACD5-C92E75363873}"/>
          </ac:picMkLst>
        </pc:picChg>
      </pc:sldChg>
      <pc:sldChg chg="del">
        <pc:chgData name="Patrick Jacob" userId="97dabbf521e30788" providerId="LiveId" clId="{21F1812E-9552-4DC1-ADDE-4D64F2DE67E7}" dt="2021-01-26T20:26:59.844" v="4416" actId="47"/>
        <pc:sldMkLst>
          <pc:docMk/>
          <pc:sldMk cId="42944502" sldId="297"/>
        </pc:sldMkLst>
      </pc:sldChg>
      <pc:sldChg chg="addSp delSp modSp new mod setBg">
        <pc:chgData name="Patrick Jacob" userId="97dabbf521e30788" providerId="LiveId" clId="{21F1812E-9552-4DC1-ADDE-4D64F2DE67E7}" dt="2021-01-27T18:52:57.623" v="4707" actId="20577"/>
        <pc:sldMkLst>
          <pc:docMk/>
          <pc:sldMk cId="2997708875" sldId="298"/>
        </pc:sldMkLst>
        <pc:spChg chg="mod">
          <ac:chgData name="Patrick Jacob" userId="97dabbf521e30788" providerId="LiveId" clId="{21F1812E-9552-4DC1-ADDE-4D64F2DE67E7}" dt="2021-01-26T20:28:53.445" v="4630" actId="26606"/>
          <ac:spMkLst>
            <pc:docMk/>
            <pc:sldMk cId="2997708875" sldId="298"/>
            <ac:spMk id="2" creationId="{1BB43DE9-77FA-4B0E-9140-C37B224CC8B0}"/>
          </ac:spMkLst>
        </pc:spChg>
        <pc:spChg chg="mod ord">
          <ac:chgData name="Patrick Jacob" userId="97dabbf521e30788" providerId="LiveId" clId="{21F1812E-9552-4DC1-ADDE-4D64F2DE67E7}" dt="2021-01-27T18:52:57.623" v="4707" actId="20577"/>
          <ac:spMkLst>
            <pc:docMk/>
            <pc:sldMk cId="2997708875" sldId="298"/>
            <ac:spMk id="3" creationId="{7CC6708D-D742-4984-B991-985AF108B551}"/>
          </ac:spMkLst>
        </pc:spChg>
        <pc:spChg chg="add del">
          <ac:chgData name="Patrick Jacob" userId="97dabbf521e30788" providerId="LiveId" clId="{21F1812E-9552-4DC1-ADDE-4D64F2DE67E7}" dt="2021-01-26T15:31:05.576" v="1030" actId="26606"/>
          <ac:spMkLst>
            <pc:docMk/>
            <pc:sldMk cId="2997708875" sldId="298"/>
            <ac:spMk id="9" creationId="{EBF87945-A001-489F-9D9B-7D9435F0B9CA}"/>
          </ac:spMkLst>
        </pc:spChg>
        <pc:spChg chg="add del">
          <ac:chgData name="Patrick Jacob" userId="97dabbf521e30788" providerId="LiveId" clId="{21F1812E-9552-4DC1-ADDE-4D64F2DE67E7}" dt="2021-01-26T20:28:53.445" v="4630" actId="26606"/>
          <ac:spMkLst>
            <pc:docMk/>
            <pc:sldMk cId="2997708875" sldId="298"/>
            <ac:spMk id="14" creationId="{EBF87945-A001-489F-9D9B-7D9435F0B9CA}"/>
          </ac:spMkLst>
        </pc:spChg>
        <pc:spChg chg="add">
          <ac:chgData name="Patrick Jacob" userId="97dabbf521e30788" providerId="LiveId" clId="{21F1812E-9552-4DC1-ADDE-4D64F2DE67E7}" dt="2021-01-26T20:28:53.445" v="4630" actId="26606"/>
          <ac:spMkLst>
            <pc:docMk/>
            <pc:sldMk cId="2997708875" sldId="298"/>
            <ac:spMk id="19" creationId="{B775CD93-9DF2-48CB-9F57-1BCA9A46C7FA}"/>
          </ac:spMkLst>
        </pc:spChg>
        <pc:spChg chg="add">
          <ac:chgData name="Patrick Jacob" userId="97dabbf521e30788" providerId="LiveId" clId="{21F1812E-9552-4DC1-ADDE-4D64F2DE67E7}" dt="2021-01-26T20:28:53.445" v="4630" actId="26606"/>
          <ac:spMkLst>
            <pc:docMk/>
            <pc:sldMk cId="2997708875" sldId="298"/>
            <ac:spMk id="21" creationId="{E186B68C-84BC-4A6E-99D1-EE87483C1349}"/>
          </ac:spMkLst>
        </pc:spChg>
        <pc:spChg chg="add">
          <ac:chgData name="Patrick Jacob" userId="97dabbf521e30788" providerId="LiveId" clId="{21F1812E-9552-4DC1-ADDE-4D64F2DE67E7}" dt="2021-01-26T20:28:53.445" v="4630" actId="26606"/>
          <ac:spMkLst>
            <pc:docMk/>
            <pc:sldMk cId="2997708875" sldId="298"/>
            <ac:spMk id="23" creationId="{6166C6D1-23AC-49C4-BA07-238E4E9F8CEB}"/>
          </ac:spMkLst>
        </pc:spChg>
        <pc:spChg chg="add">
          <ac:chgData name="Patrick Jacob" userId="97dabbf521e30788" providerId="LiveId" clId="{21F1812E-9552-4DC1-ADDE-4D64F2DE67E7}" dt="2021-01-26T20:28:53.445" v="4630" actId="26606"/>
          <ac:spMkLst>
            <pc:docMk/>
            <pc:sldMk cId="2997708875" sldId="298"/>
            <ac:spMk id="25" creationId="{33A87B69-D1B1-4DA7-B224-F220FC5235E6}"/>
          </ac:spMkLst>
        </pc:spChg>
        <pc:spChg chg="add">
          <ac:chgData name="Patrick Jacob" userId="97dabbf521e30788" providerId="LiveId" clId="{21F1812E-9552-4DC1-ADDE-4D64F2DE67E7}" dt="2021-01-26T20:28:53.445" v="4630" actId="26606"/>
          <ac:spMkLst>
            <pc:docMk/>
            <pc:sldMk cId="2997708875" sldId="298"/>
            <ac:spMk id="27" creationId="{1C091803-41C2-48E0-9228-5148460C7479}"/>
          </ac:spMkLst>
        </pc:spChg>
        <pc:picChg chg="add mod">
          <ac:chgData name="Patrick Jacob" userId="97dabbf521e30788" providerId="LiveId" clId="{21F1812E-9552-4DC1-ADDE-4D64F2DE67E7}" dt="2021-01-26T20:28:53.445" v="4630" actId="26606"/>
          <ac:picMkLst>
            <pc:docMk/>
            <pc:sldMk cId="2997708875" sldId="298"/>
            <ac:picMk id="4" creationId="{0AF36B7B-E336-44CA-A2ED-6277D8F0EF8A}"/>
          </ac:picMkLst>
        </pc:picChg>
      </pc:sldChg>
      <pc:sldChg chg="addSp modSp new mod setBg">
        <pc:chgData name="Patrick Jacob" userId="97dabbf521e30788" providerId="LiveId" clId="{21F1812E-9552-4DC1-ADDE-4D64F2DE67E7}" dt="2021-01-27T18:53:48.064" v="4774" actId="20577"/>
        <pc:sldMkLst>
          <pc:docMk/>
          <pc:sldMk cId="1030870889" sldId="299"/>
        </pc:sldMkLst>
        <pc:spChg chg="mod">
          <ac:chgData name="Patrick Jacob" userId="97dabbf521e30788" providerId="LiveId" clId="{21F1812E-9552-4DC1-ADDE-4D64F2DE67E7}" dt="2021-01-27T18:53:30.664" v="4740" actId="20577"/>
          <ac:spMkLst>
            <pc:docMk/>
            <pc:sldMk cId="1030870889" sldId="299"/>
            <ac:spMk id="2" creationId="{04759A4E-E09D-4E84-B96A-90D7CBC0B297}"/>
          </ac:spMkLst>
        </pc:spChg>
        <pc:spChg chg="mod">
          <ac:chgData name="Patrick Jacob" userId="97dabbf521e30788" providerId="LiveId" clId="{21F1812E-9552-4DC1-ADDE-4D64F2DE67E7}" dt="2021-01-26T20:14:57.906" v="3989" actId="27636"/>
          <ac:spMkLst>
            <pc:docMk/>
            <pc:sldMk cId="1030870889" sldId="299"/>
            <ac:spMk id="3" creationId="{F9D1FB28-0BD1-4B24-BF58-7432270286F9}"/>
          </ac:spMkLst>
        </pc:spChg>
        <pc:spChg chg="add mod">
          <ac:chgData name="Patrick Jacob" userId="97dabbf521e30788" providerId="LiveId" clId="{21F1812E-9552-4DC1-ADDE-4D64F2DE67E7}" dt="2021-01-27T18:53:48.064" v="4774" actId="20577"/>
          <ac:spMkLst>
            <pc:docMk/>
            <pc:sldMk cId="1030870889" sldId="299"/>
            <ac:spMk id="6" creationId="{5D43786C-8456-4B63-B0C7-32BBA080605F}"/>
          </ac:spMkLst>
        </pc:spChg>
        <pc:spChg chg="add mod">
          <ac:chgData name="Patrick Jacob" userId="97dabbf521e30788" providerId="LiveId" clId="{21F1812E-9552-4DC1-ADDE-4D64F2DE67E7}" dt="2021-01-26T15:43:45.072" v="1875" actId="1036"/>
          <ac:spMkLst>
            <pc:docMk/>
            <pc:sldMk cId="1030870889" sldId="299"/>
            <ac:spMk id="8" creationId="{076D8B8A-4FDF-4F61-9688-175AA58FE21C}"/>
          </ac:spMkLst>
        </pc:spChg>
        <pc:spChg chg="add">
          <ac:chgData name="Patrick Jacob" userId="97dabbf521e30788" providerId="LiveId" clId="{21F1812E-9552-4DC1-ADDE-4D64F2DE67E7}" dt="2021-01-26T15:41:38.295" v="1611" actId="26606"/>
          <ac:spMkLst>
            <pc:docMk/>
            <pc:sldMk cId="1030870889" sldId="299"/>
            <ac:spMk id="10" creationId="{9CDF6DAD-6680-48EA-B64B-A5F5A4E46367}"/>
          </ac:spMkLst>
        </pc:spChg>
        <pc:picChg chg="add mod">
          <ac:chgData name="Patrick Jacob" userId="97dabbf521e30788" providerId="LiveId" clId="{21F1812E-9552-4DC1-ADDE-4D64F2DE67E7}" dt="2021-01-26T15:41:38.295" v="1611" actId="26606"/>
          <ac:picMkLst>
            <pc:docMk/>
            <pc:sldMk cId="1030870889" sldId="299"/>
            <ac:picMk id="4" creationId="{9A89E94F-9EA8-4894-9F2E-D70C7E71855A}"/>
          </ac:picMkLst>
        </pc:picChg>
        <pc:picChg chg="add mod">
          <ac:chgData name="Patrick Jacob" userId="97dabbf521e30788" providerId="LiveId" clId="{21F1812E-9552-4DC1-ADDE-4D64F2DE67E7}" dt="2021-01-26T15:41:38.295" v="1611" actId="26606"/>
          <ac:picMkLst>
            <pc:docMk/>
            <pc:sldMk cId="1030870889" sldId="299"/>
            <ac:picMk id="5" creationId="{0DEED606-296E-40D1-A2B0-EBACF28DEC1A}"/>
          </ac:picMkLst>
        </pc:picChg>
      </pc:sldChg>
      <pc:sldChg chg="addSp delSp modSp add mod ord setBg delDesignElem">
        <pc:chgData name="Patrick Jacob" userId="97dabbf521e30788" providerId="LiveId" clId="{21F1812E-9552-4DC1-ADDE-4D64F2DE67E7}" dt="2021-01-27T18:54:16.624" v="4778" actId="20577"/>
        <pc:sldMkLst>
          <pc:docMk/>
          <pc:sldMk cId="834033847" sldId="300"/>
        </pc:sldMkLst>
        <pc:spChg chg="mod">
          <ac:chgData name="Patrick Jacob" userId="97dabbf521e30788" providerId="LiveId" clId="{21F1812E-9552-4DC1-ADDE-4D64F2DE67E7}" dt="2021-01-26T18:03:51.721" v="3157" actId="26606"/>
          <ac:spMkLst>
            <pc:docMk/>
            <pc:sldMk cId="834033847" sldId="300"/>
            <ac:spMk id="2" creationId="{3EF0B9E6-EAA0-424B-891F-0C4B16831431}"/>
          </ac:spMkLst>
        </pc:spChg>
        <pc:spChg chg="mod">
          <ac:chgData name="Patrick Jacob" userId="97dabbf521e30788" providerId="LiveId" clId="{21F1812E-9552-4DC1-ADDE-4D64F2DE67E7}" dt="2021-01-27T18:54:16.624" v="4778" actId="20577"/>
          <ac:spMkLst>
            <pc:docMk/>
            <pc:sldMk cId="834033847" sldId="300"/>
            <ac:spMk id="3" creationId="{55D1E066-EA8B-41A4-B448-45C91616A6D2}"/>
          </ac:spMkLst>
        </pc:spChg>
        <pc:spChg chg="del">
          <ac:chgData name="Patrick Jacob" userId="97dabbf521e30788" providerId="LiveId" clId="{21F1812E-9552-4DC1-ADDE-4D64F2DE67E7}" dt="2021-01-26T15:44:27.970" v="1877"/>
          <ac:spMkLst>
            <pc:docMk/>
            <pc:sldMk cId="834033847" sldId="300"/>
            <ac:spMk id="72" creationId="{C607803A-4E99-444E-94F7-8785CDDF5849}"/>
          </ac:spMkLst>
        </pc:spChg>
        <pc:spChg chg="del">
          <ac:chgData name="Patrick Jacob" userId="97dabbf521e30788" providerId="LiveId" clId="{21F1812E-9552-4DC1-ADDE-4D64F2DE67E7}" dt="2021-01-26T15:44:27.970" v="1877"/>
          <ac:spMkLst>
            <pc:docMk/>
            <pc:sldMk cId="834033847" sldId="300"/>
            <ac:spMk id="74" creationId="{2989BE6A-C309-418E-8ADD-1616A980570D}"/>
          </ac:spMkLst>
        </pc:spChg>
        <pc:spChg chg="add del">
          <ac:chgData name="Patrick Jacob" userId="97dabbf521e30788" providerId="LiveId" clId="{21F1812E-9552-4DC1-ADDE-4D64F2DE67E7}" dt="2021-01-26T18:03:46.870" v="3155" actId="26606"/>
          <ac:spMkLst>
            <pc:docMk/>
            <pc:sldMk cId="834033847" sldId="300"/>
            <ac:spMk id="76" creationId="{EBF87945-A001-489F-9D9B-7D9435F0B9CA}"/>
          </ac:spMkLst>
        </pc:spChg>
        <pc:spChg chg="add del">
          <ac:chgData name="Patrick Jacob" userId="97dabbf521e30788" providerId="LiveId" clId="{21F1812E-9552-4DC1-ADDE-4D64F2DE67E7}" dt="2021-01-26T15:48:48.880" v="2348" actId="26606"/>
          <ac:spMkLst>
            <pc:docMk/>
            <pc:sldMk cId="834033847" sldId="300"/>
            <ac:spMk id="4101" creationId="{EBF87945-A001-489F-9D9B-7D9435F0B9CA}"/>
          </ac:spMkLst>
        </pc:spChg>
        <pc:spChg chg="add del">
          <ac:chgData name="Patrick Jacob" userId="97dabbf521e30788" providerId="LiveId" clId="{21F1812E-9552-4DC1-ADDE-4D64F2DE67E7}" dt="2021-01-26T18:03:51.737" v="3158" actId="26606"/>
          <ac:spMkLst>
            <pc:docMk/>
            <pc:sldMk cId="834033847" sldId="300"/>
            <ac:spMk id="4103" creationId="{EBF87945-A001-489F-9D9B-7D9435F0B9CA}"/>
          </ac:spMkLst>
        </pc:spChg>
        <pc:spChg chg="add del">
          <ac:chgData name="Patrick Jacob" userId="97dabbf521e30788" providerId="LiveId" clId="{21F1812E-9552-4DC1-ADDE-4D64F2DE67E7}" dt="2021-01-26T18:03:51.721" v="3157" actId="26606"/>
          <ac:spMkLst>
            <pc:docMk/>
            <pc:sldMk cId="834033847" sldId="300"/>
            <ac:spMk id="4105" creationId="{EBF87945-A001-489F-9D9B-7D9435F0B9CA}"/>
          </ac:spMkLst>
        </pc:spChg>
        <pc:spChg chg="add">
          <ac:chgData name="Patrick Jacob" userId="97dabbf521e30788" providerId="LiveId" clId="{21F1812E-9552-4DC1-ADDE-4D64F2DE67E7}" dt="2021-01-26T18:03:51.737" v="3158" actId="26606"/>
          <ac:spMkLst>
            <pc:docMk/>
            <pc:sldMk cId="834033847" sldId="300"/>
            <ac:spMk id="4107" creationId="{EBF87945-A001-489F-9D9B-7D9435F0B9CA}"/>
          </ac:spMkLst>
        </pc:spChg>
        <pc:picChg chg="mod">
          <ac:chgData name="Patrick Jacob" userId="97dabbf521e30788" providerId="LiveId" clId="{21F1812E-9552-4DC1-ADDE-4D64F2DE67E7}" dt="2021-01-26T18:03:51.737" v="3158" actId="26606"/>
          <ac:picMkLst>
            <pc:docMk/>
            <pc:sldMk cId="834033847" sldId="300"/>
            <ac:picMk id="4099" creationId="{C9D46353-B7AB-419C-88B8-D62AAF510066}"/>
          </ac:picMkLst>
        </pc:picChg>
      </pc:sldChg>
      <pc:sldChg chg="addSp delSp modSp new mod setBg">
        <pc:chgData name="Patrick Jacob" userId="97dabbf521e30788" providerId="LiveId" clId="{21F1812E-9552-4DC1-ADDE-4D64F2DE67E7}" dt="2021-01-27T18:56:02.260" v="4863" actId="26606"/>
        <pc:sldMkLst>
          <pc:docMk/>
          <pc:sldMk cId="3430270100" sldId="301"/>
        </pc:sldMkLst>
        <pc:spChg chg="mod">
          <ac:chgData name="Patrick Jacob" userId="97dabbf521e30788" providerId="LiveId" clId="{21F1812E-9552-4DC1-ADDE-4D64F2DE67E7}" dt="2021-01-27T18:56:02.260" v="4863" actId="26606"/>
          <ac:spMkLst>
            <pc:docMk/>
            <pc:sldMk cId="3430270100" sldId="301"/>
            <ac:spMk id="2" creationId="{818AC1FB-21C2-45BF-9086-C6DA78BBE5C8}"/>
          </ac:spMkLst>
        </pc:spChg>
        <pc:spChg chg="mod ord">
          <ac:chgData name="Patrick Jacob" userId="97dabbf521e30788" providerId="LiveId" clId="{21F1812E-9552-4DC1-ADDE-4D64F2DE67E7}" dt="2021-01-27T18:56:02.260" v="4863" actId="26606"/>
          <ac:spMkLst>
            <pc:docMk/>
            <pc:sldMk cId="3430270100" sldId="301"/>
            <ac:spMk id="3" creationId="{00593AEC-073A-41B1-A175-00261072FFFA}"/>
          </ac:spMkLst>
        </pc:spChg>
        <pc:spChg chg="add del">
          <ac:chgData name="Patrick Jacob" userId="97dabbf521e30788" providerId="LiveId" clId="{21F1812E-9552-4DC1-ADDE-4D64F2DE67E7}" dt="2021-01-26T18:00:39.479" v="2880" actId="26606"/>
          <ac:spMkLst>
            <pc:docMk/>
            <pc:sldMk cId="3430270100" sldId="301"/>
            <ac:spMk id="9" creationId="{EBF87945-A001-489F-9D9B-7D9435F0B9CA}"/>
          </ac:spMkLst>
        </pc:spChg>
        <pc:spChg chg="add del">
          <ac:chgData name="Patrick Jacob" userId="97dabbf521e30788" providerId="LiveId" clId="{21F1812E-9552-4DC1-ADDE-4D64F2DE67E7}" dt="2021-01-26T18:05:35.355" v="3327" actId="26606"/>
          <ac:spMkLst>
            <pc:docMk/>
            <pc:sldMk cId="3430270100" sldId="301"/>
            <ac:spMk id="11" creationId="{EBF87945-A001-489F-9D9B-7D9435F0B9CA}"/>
          </ac:spMkLst>
        </pc:spChg>
        <pc:spChg chg="add del">
          <ac:chgData name="Patrick Jacob" userId="97dabbf521e30788" providerId="LiveId" clId="{21F1812E-9552-4DC1-ADDE-4D64F2DE67E7}" dt="2021-01-27T18:55:47.045" v="4852" actId="26606"/>
          <ac:spMkLst>
            <pc:docMk/>
            <pc:sldMk cId="3430270100" sldId="301"/>
            <ac:spMk id="16" creationId="{EBF87945-A001-489F-9D9B-7D9435F0B9CA}"/>
          </ac:spMkLst>
        </pc:spChg>
        <pc:spChg chg="add del">
          <ac:chgData name="Patrick Jacob" userId="97dabbf521e30788" providerId="LiveId" clId="{21F1812E-9552-4DC1-ADDE-4D64F2DE67E7}" dt="2021-01-27T18:56:02.260" v="4863" actId="26606"/>
          <ac:spMkLst>
            <pc:docMk/>
            <pc:sldMk cId="3430270100" sldId="301"/>
            <ac:spMk id="21" creationId="{4038CB10-1F5C-4D54-9DF7-12586DE5B007}"/>
          </ac:spMkLst>
        </pc:spChg>
        <pc:spChg chg="add del">
          <ac:chgData name="Patrick Jacob" userId="97dabbf521e30788" providerId="LiveId" clId="{21F1812E-9552-4DC1-ADDE-4D64F2DE67E7}" dt="2021-01-27T18:56:02.260" v="4863" actId="26606"/>
          <ac:spMkLst>
            <pc:docMk/>
            <pc:sldMk cId="3430270100" sldId="301"/>
            <ac:spMk id="23" creationId="{73ED6512-6858-4552-B699-9A97FE9A4EA2}"/>
          </ac:spMkLst>
        </pc:spChg>
        <pc:spChg chg="add">
          <ac:chgData name="Patrick Jacob" userId="97dabbf521e30788" providerId="LiveId" clId="{21F1812E-9552-4DC1-ADDE-4D64F2DE67E7}" dt="2021-01-27T18:56:02.260" v="4863" actId="26606"/>
          <ac:spMkLst>
            <pc:docMk/>
            <pc:sldMk cId="3430270100" sldId="301"/>
            <ac:spMk id="28" creationId="{4038CB10-1F5C-4D54-9DF7-12586DE5B007}"/>
          </ac:spMkLst>
        </pc:spChg>
        <pc:spChg chg="add">
          <ac:chgData name="Patrick Jacob" userId="97dabbf521e30788" providerId="LiveId" clId="{21F1812E-9552-4DC1-ADDE-4D64F2DE67E7}" dt="2021-01-27T18:56:02.260" v="4863" actId="26606"/>
          <ac:spMkLst>
            <pc:docMk/>
            <pc:sldMk cId="3430270100" sldId="301"/>
            <ac:spMk id="30" creationId="{73ED6512-6858-4552-B699-9A97FE9A4EA2}"/>
          </ac:spMkLst>
        </pc:spChg>
        <pc:picChg chg="add mod">
          <ac:chgData name="Patrick Jacob" userId="97dabbf521e30788" providerId="LiveId" clId="{21F1812E-9552-4DC1-ADDE-4D64F2DE67E7}" dt="2021-01-27T18:56:02.260" v="4863" actId="26606"/>
          <ac:picMkLst>
            <pc:docMk/>
            <pc:sldMk cId="3430270100" sldId="301"/>
            <ac:picMk id="4" creationId="{29111772-E747-4C95-8F20-F75B380A4AF7}"/>
          </ac:picMkLst>
        </pc:picChg>
      </pc:sldChg>
      <pc:sldChg chg="addSp delSp modSp new mod setBg">
        <pc:chgData name="Patrick Jacob" userId="97dabbf521e30788" providerId="LiveId" clId="{21F1812E-9552-4DC1-ADDE-4D64F2DE67E7}" dt="2021-01-27T18:56:08.625" v="4871" actId="20577"/>
        <pc:sldMkLst>
          <pc:docMk/>
          <pc:sldMk cId="2284328278" sldId="302"/>
        </pc:sldMkLst>
        <pc:spChg chg="mod">
          <ac:chgData name="Patrick Jacob" userId="97dabbf521e30788" providerId="LiveId" clId="{21F1812E-9552-4DC1-ADDE-4D64F2DE67E7}" dt="2021-01-27T18:56:08.625" v="4871" actId="20577"/>
          <ac:spMkLst>
            <pc:docMk/>
            <pc:sldMk cId="2284328278" sldId="302"/>
            <ac:spMk id="2" creationId="{05AB3B3D-B569-41B5-AA57-07BEB04AB03D}"/>
          </ac:spMkLst>
        </pc:spChg>
        <pc:spChg chg="mod ord">
          <ac:chgData name="Patrick Jacob" userId="97dabbf521e30788" providerId="LiveId" clId="{21F1812E-9552-4DC1-ADDE-4D64F2DE67E7}" dt="2021-01-27T18:55:07.124" v="4800" actId="20577"/>
          <ac:spMkLst>
            <pc:docMk/>
            <pc:sldMk cId="2284328278" sldId="302"/>
            <ac:spMk id="3" creationId="{FADE4C34-E1C9-4072-9F84-B7768214F4A2}"/>
          </ac:spMkLst>
        </pc:spChg>
        <pc:spChg chg="add del">
          <ac:chgData name="Patrick Jacob" userId="97dabbf521e30788" providerId="LiveId" clId="{21F1812E-9552-4DC1-ADDE-4D64F2DE67E7}" dt="2021-01-26T20:11:33.283" v="3666" actId="26606"/>
          <ac:spMkLst>
            <pc:docMk/>
            <pc:sldMk cId="2284328278" sldId="302"/>
            <ac:spMk id="9" creationId="{EBF87945-A001-489F-9D9B-7D9435F0B9CA}"/>
          </ac:spMkLst>
        </pc:spChg>
        <pc:spChg chg="add del">
          <ac:chgData name="Patrick Jacob" userId="97dabbf521e30788" providerId="LiveId" clId="{21F1812E-9552-4DC1-ADDE-4D64F2DE67E7}" dt="2021-01-26T20:11:34.629" v="3668" actId="26606"/>
          <ac:spMkLst>
            <pc:docMk/>
            <pc:sldMk cId="2284328278" sldId="302"/>
            <ac:spMk id="11" creationId="{EBF87945-A001-489F-9D9B-7D9435F0B9CA}"/>
          </ac:spMkLst>
        </pc:spChg>
        <pc:spChg chg="add del">
          <ac:chgData name="Patrick Jacob" userId="97dabbf521e30788" providerId="LiveId" clId="{21F1812E-9552-4DC1-ADDE-4D64F2DE67E7}" dt="2021-01-26T20:11:41.280" v="3672" actId="26606"/>
          <ac:spMkLst>
            <pc:docMk/>
            <pc:sldMk cId="2284328278" sldId="302"/>
            <ac:spMk id="13" creationId="{EBF87945-A001-489F-9D9B-7D9435F0B9CA}"/>
          </ac:spMkLst>
        </pc:spChg>
        <pc:spChg chg="add">
          <ac:chgData name="Patrick Jacob" userId="97dabbf521e30788" providerId="LiveId" clId="{21F1812E-9552-4DC1-ADDE-4D64F2DE67E7}" dt="2021-01-26T20:11:41.280" v="3672" actId="26606"/>
          <ac:spMkLst>
            <pc:docMk/>
            <pc:sldMk cId="2284328278" sldId="302"/>
            <ac:spMk id="18" creationId="{EBF87945-A001-489F-9D9B-7D9435F0B9CA}"/>
          </ac:spMkLst>
        </pc:spChg>
        <pc:picChg chg="add mod">
          <ac:chgData name="Patrick Jacob" userId="97dabbf521e30788" providerId="LiveId" clId="{21F1812E-9552-4DC1-ADDE-4D64F2DE67E7}" dt="2021-01-26T20:11:41.280" v="3672" actId="26606"/>
          <ac:picMkLst>
            <pc:docMk/>
            <pc:sldMk cId="2284328278" sldId="302"/>
            <ac:picMk id="4" creationId="{9E50933A-8910-4880-BBC6-573EF3F19BFD}"/>
          </ac:picMkLst>
        </pc:picChg>
      </pc:sldChg>
      <pc:sldChg chg="addSp delSp modSp new mod setBg">
        <pc:chgData name="Patrick Jacob" userId="97dabbf521e30788" providerId="LiveId" clId="{21F1812E-9552-4DC1-ADDE-4D64F2DE67E7}" dt="2021-01-27T18:56:44.936" v="4908" actId="26606"/>
        <pc:sldMkLst>
          <pc:docMk/>
          <pc:sldMk cId="1627448648" sldId="303"/>
        </pc:sldMkLst>
        <pc:spChg chg="mod">
          <ac:chgData name="Patrick Jacob" userId="97dabbf521e30788" providerId="LiveId" clId="{21F1812E-9552-4DC1-ADDE-4D64F2DE67E7}" dt="2021-01-27T18:56:24.457" v="4898" actId="6549"/>
          <ac:spMkLst>
            <pc:docMk/>
            <pc:sldMk cId="1627448648" sldId="303"/>
            <ac:spMk id="2" creationId="{BF9BCF8F-9777-415E-BEEC-7E1CDE933459}"/>
          </ac:spMkLst>
        </pc:spChg>
        <pc:spChg chg="mod ord">
          <ac:chgData name="Patrick Jacob" userId="97dabbf521e30788" providerId="LiveId" clId="{21F1812E-9552-4DC1-ADDE-4D64F2DE67E7}" dt="2021-01-27T18:56:44.936" v="4908" actId="26606"/>
          <ac:spMkLst>
            <pc:docMk/>
            <pc:sldMk cId="1627448648" sldId="303"/>
            <ac:spMk id="3" creationId="{B276192E-A987-4DB9-A671-ACF3DCE5DC54}"/>
          </ac:spMkLst>
        </pc:spChg>
        <pc:spChg chg="add del">
          <ac:chgData name="Patrick Jacob" userId="97dabbf521e30788" providerId="LiveId" clId="{21F1812E-9552-4DC1-ADDE-4D64F2DE67E7}" dt="2021-01-26T20:13:29.587" v="3858" actId="26606"/>
          <ac:spMkLst>
            <pc:docMk/>
            <pc:sldMk cId="1627448648" sldId="303"/>
            <ac:spMk id="9" creationId="{EBF87945-A001-489F-9D9B-7D9435F0B9CA}"/>
          </ac:spMkLst>
        </pc:spChg>
        <pc:spChg chg="add del">
          <ac:chgData name="Patrick Jacob" userId="97dabbf521e30788" providerId="LiveId" clId="{21F1812E-9552-4DC1-ADDE-4D64F2DE67E7}" dt="2021-01-27T18:56:44.936" v="4908" actId="26606"/>
          <ac:spMkLst>
            <pc:docMk/>
            <pc:sldMk cId="1627448648" sldId="303"/>
            <ac:spMk id="11" creationId="{1C091803-41C2-48E0-9228-5148460C7479}"/>
          </ac:spMkLst>
        </pc:spChg>
        <pc:spChg chg="add del">
          <ac:chgData name="Patrick Jacob" userId="97dabbf521e30788" providerId="LiveId" clId="{21F1812E-9552-4DC1-ADDE-4D64F2DE67E7}" dt="2021-01-27T18:56:44.936" v="4908" actId="26606"/>
          <ac:spMkLst>
            <pc:docMk/>
            <pc:sldMk cId="1627448648" sldId="303"/>
            <ac:spMk id="12" creationId="{6166C6D1-23AC-49C4-BA07-238E4E9F8CEB}"/>
          </ac:spMkLst>
        </pc:spChg>
        <pc:spChg chg="add del">
          <ac:chgData name="Patrick Jacob" userId="97dabbf521e30788" providerId="LiveId" clId="{21F1812E-9552-4DC1-ADDE-4D64F2DE67E7}" dt="2021-01-27T18:56:44.936" v="4908" actId="26606"/>
          <ac:spMkLst>
            <pc:docMk/>
            <pc:sldMk cId="1627448648" sldId="303"/>
            <ac:spMk id="13" creationId="{05CC4153-3F0D-4F4C-8F12-E8FC3FA40AEE}"/>
          </ac:spMkLst>
        </pc:spChg>
        <pc:spChg chg="add">
          <ac:chgData name="Patrick Jacob" userId="97dabbf521e30788" providerId="LiveId" clId="{21F1812E-9552-4DC1-ADDE-4D64F2DE67E7}" dt="2021-01-27T18:56:44.936" v="4908" actId="26606"/>
          <ac:spMkLst>
            <pc:docMk/>
            <pc:sldMk cId="1627448648" sldId="303"/>
            <ac:spMk id="18" creationId="{6166C6D1-23AC-49C4-BA07-238E4E9F8CEB}"/>
          </ac:spMkLst>
        </pc:spChg>
        <pc:spChg chg="add">
          <ac:chgData name="Patrick Jacob" userId="97dabbf521e30788" providerId="LiveId" clId="{21F1812E-9552-4DC1-ADDE-4D64F2DE67E7}" dt="2021-01-27T18:56:44.936" v="4908" actId="26606"/>
          <ac:spMkLst>
            <pc:docMk/>
            <pc:sldMk cId="1627448648" sldId="303"/>
            <ac:spMk id="20" creationId="{1C091803-41C2-48E0-9228-5148460C7479}"/>
          </ac:spMkLst>
        </pc:spChg>
        <pc:spChg chg="add">
          <ac:chgData name="Patrick Jacob" userId="97dabbf521e30788" providerId="LiveId" clId="{21F1812E-9552-4DC1-ADDE-4D64F2DE67E7}" dt="2021-01-27T18:56:44.936" v="4908" actId="26606"/>
          <ac:spMkLst>
            <pc:docMk/>
            <pc:sldMk cId="1627448648" sldId="303"/>
            <ac:spMk id="22" creationId="{05CC4153-3F0D-4F4C-8F12-E8FC3FA40AEE}"/>
          </ac:spMkLst>
        </pc:spChg>
        <pc:picChg chg="add mod">
          <ac:chgData name="Patrick Jacob" userId="97dabbf521e30788" providerId="LiveId" clId="{21F1812E-9552-4DC1-ADDE-4D64F2DE67E7}" dt="2021-01-26T20:13:29.605" v="3859" actId="26606"/>
          <ac:picMkLst>
            <pc:docMk/>
            <pc:sldMk cId="1627448648" sldId="303"/>
            <ac:picMk id="4" creationId="{3383A8DA-3F43-483C-BCEA-07001C87D9D7}"/>
          </ac:picMkLst>
        </pc:picChg>
      </pc:sldChg>
      <pc:sldChg chg="addSp delSp modSp new mod setBg">
        <pc:chgData name="Patrick Jacob" userId="97dabbf521e30788" providerId="LiveId" clId="{21F1812E-9552-4DC1-ADDE-4D64F2DE67E7}" dt="2021-01-27T18:56:56.075" v="4909" actId="26606"/>
        <pc:sldMkLst>
          <pc:docMk/>
          <pc:sldMk cId="526656834" sldId="304"/>
        </pc:sldMkLst>
        <pc:spChg chg="mod">
          <ac:chgData name="Patrick Jacob" userId="97dabbf521e30788" providerId="LiveId" clId="{21F1812E-9552-4DC1-ADDE-4D64F2DE67E7}" dt="2021-01-26T20:16:57.879" v="4086" actId="26606"/>
          <ac:spMkLst>
            <pc:docMk/>
            <pc:sldMk cId="526656834" sldId="304"/>
            <ac:spMk id="2" creationId="{C15A5232-E036-4DD9-B34E-37ABE37D663E}"/>
          </ac:spMkLst>
        </pc:spChg>
        <pc:spChg chg="mod">
          <ac:chgData name="Patrick Jacob" userId="97dabbf521e30788" providerId="LiveId" clId="{21F1812E-9552-4DC1-ADDE-4D64F2DE67E7}" dt="2021-01-26T20:17:08.317" v="4098" actId="20577"/>
          <ac:spMkLst>
            <pc:docMk/>
            <pc:sldMk cId="526656834" sldId="304"/>
            <ac:spMk id="3" creationId="{901FDAB6-433F-4A7E-861D-3FFD57C7914F}"/>
          </ac:spMkLst>
        </pc:spChg>
        <pc:spChg chg="add del">
          <ac:chgData name="Patrick Jacob" userId="97dabbf521e30788" providerId="LiveId" clId="{21F1812E-9552-4DC1-ADDE-4D64F2DE67E7}" dt="2021-01-27T18:56:56.075" v="4909" actId="26606"/>
          <ac:spMkLst>
            <pc:docMk/>
            <pc:sldMk cId="526656834" sldId="304"/>
            <ac:spMk id="10" creationId="{6166C6D1-23AC-49C4-BA07-238E4E9F8CEB}"/>
          </ac:spMkLst>
        </pc:spChg>
        <pc:spChg chg="add del">
          <ac:chgData name="Patrick Jacob" userId="97dabbf521e30788" providerId="LiveId" clId="{21F1812E-9552-4DC1-ADDE-4D64F2DE67E7}" dt="2021-01-27T18:56:56.075" v="4909" actId="26606"/>
          <ac:spMkLst>
            <pc:docMk/>
            <pc:sldMk cId="526656834" sldId="304"/>
            <ac:spMk id="12" creationId="{E186B68C-84BC-4A6E-99D1-EE87483C1349}"/>
          </ac:spMkLst>
        </pc:spChg>
        <pc:spChg chg="add del">
          <ac:chgData name="Patrick Jacob" userId="97dabbf521e30788" providerId="LiveId" clId="{21F1812E-9552-4DC1-ADDE-4D64F2DE67E7}" dt="2021-01-27T18:56:56.075" v="4909" actId="26606"/>
          <ac:spMkLst>
            <pc:docMk/>
            <pc:sldMk cId="526656834" sldId="304"/>
            <ac:spMk id="14" creationId="{5F218A6E-A365-45D3-80AE-344CE856136E}"/>
          </ac:spMkLst>
        </pc:spChg>
        <pc:spChg chg="add del">
          <ac:chgData name="Patrick Jacob" userId="97dabbf521e30788" providerId="LiveId" clId="{21F1812E-9552-4DC1-ADDE-4D64F2DE67E7}" dt="2021-01-27T18:56:56.075" v="4909" actId="26606"/>
          <ac:spMkLst>
            <pc:docMk/>
            <pc:sldMk cId="526656834" sldId="304"/>
            <ac:spMk id="16" creationId="{B775CD93-9DF2-48CB-9F57-1BCA9A46C7FA}"/>
          </ac:spMkLst>
        </pc:spChg>
        <pc:spChg chg="add del">
          <ac:chgData name="Patrick Jacob" userId="97dabbf521e30788" providerId="LiveId" clId="{21F1812E-9552-4DC1-ADDE-4D64F2DE67E7}" dt="2021-01-27T18:56:56.075" v="4909" actId="26606"/>
          <ac:spMkLst>
            <pc:docMk/>
            <pc:sldMk cId="526656834" sldId="304"/>
            <ac:spMk id="18" creationId="{1C091803-41C2-48E0-9228-5148460C7479}"/>
          </ac:spMkLst>
        </pc:spChg>
        <pc:spChg chg="add">
          <ac:chgData name="Patrick Jacob" userId="97dabbf521e30788" providerId="LiveId" clId="{21F1812E-9552-4DC1-ADDE-4D64F2DE67E7}" dt="2021-01-27T18:56:56.075" v="4909" actId="26606"/>
          <ac:spMkLst>
            <pc:docMk/>
            <pc:sldMk cId="526656834" sldId="304"/>
            <ac:spMk id="23" creationId="{6166C6D1-23AC-49C4-BA07-238E4E9F8CEB}"/>
          </ac:spMkLst>
        </pc:spChg>
        <pc:spChg chg="add">
          <ac:chgData name="Patrick Jacob" userId="97dabbf521e30788" providerId="LiveId" clId="{21F1812E-9552-4DC1-ADDE-4D64F2DE67E7}" dt="2021-01-27T18:56:56.075" v="4909" actId="26606"/>
          <ac:spMkLst>
            <pc:docMk/>
            <pc:sldMk cId="526656834" sldId="304"/>
            <ac:spMk id="25" creationId="{E186B68C-84BC-4A6E-99D1-EE87483C1349}"/>
          </ac:spMkLst>
        </pc:spChg>
        <pc:spChg chg="add">
          <ac:chgData name="Patrick Jacob" userId="97dabbf521e30788" providerId="LiveId" clId="{21F1812E-9552-4DC1-ADDE-4D64F2DE67E7}" dt="2021-01-27T18:56:56.075" v="4909" actId="26606"/>
          <ac:spMkLst>
            <pc:docMk/>
            <pc:sldMk cId="526656834" sldId="304"/>
            <ac:spMk id="27" creationId="{B775CD93-9DF2-48CB-9F57-1BCA9A46C7FA}"/>
          </ac:spMkLst>
        </pc:spChg>
        <pc:spChg chg="add">
          <ac:chgData name="Patrick Jacob" userId="97dabbf521e30788" providerId="LiveId" clId="{21F1812E-9552-4DC1-ADDE-4D64F2DE67E7}" dt="2021-01-27T18:56:56.075" v="4909" actId="26606"/>
          <ac:spMkLst>
            <pc:docMk/>
            <pc:sldMk cId="526656834" sldId="304"/>
            <ac:spMk id="29" creationId="{1C091803-41C2-48E0-9228-5148460C7479}"/>
          </ac:spMkLst>
        </pc:spChg>
        <pc:picChg chg="add mod">
          <ac:chgData name="Patrick Jacob" userId="97dabbf521e30788" providerId="LiveId" clId="{21F1812E-9552-4DC1-ADDE-4D64F2DE67E7}" dt="2021-01-27T18:56:56.075" v="4909" actId="26606"/>
          <ac:picMkLst>
            <pc:docMk/>
            <pc:sldMk cId="526656834" sldId="304"/>
            <ac:picMk id="7" creationId="{8B792103-878D-426A-BFDA-925630492F88}"/>
          </ac:picMkLst>
        </pc:picChg>
      </pc:sldChg>
      <pc:sldChg chg="addSp modSp new mod setBg">
        <pc:chgData name="Patrick Jacob" userId="97dabbf521e30788" providerId="LiveId" clId="{21F1812E-9552-4DC1-ADDE-4D64F2DE67E7}" dt="2021-01-26T20:19:59.098" v="4152" actId="26606"/>
        <pc:sldMkLst>
          <pc:docMk/>
          <pc:sldMk cId="1862429891" sldId="305"/>
        </pc:sldMkLst>
        <pc:spChg chg="mod">
          <ac:chgData name="Patrick Jacob" userId="97dabbf521e30788" providerId="LiveId" clId="{21F1812E-9552-4DC1-ADDE-4D64F2DE67E7}" dt="2021-01-26T20:19:59.098" v="4152" actId="26606"/>
          <ac:spMkLst>
            <pc:docMk/>
            <pc:sldMk cId="1862429891" sldId="305"/>
            <ac:spMk id="2" creationId="{15E6530F-E531-4043-ACE9-C972DC92A88B}"/>
          </ac:spMkLst>
        </pc:spChg>
        <pc:spChg chg="mod ord">
          <ac:chgData name="Patrick Jacob" userId="97dabbf521e30788" providerId="LiveId" clId="{21F1812E-9552-4DC1-ADDE-4D64F2DE67E7}" dt="2021-01-26T20:19:59.098" v="4152" actId="26606"/>
          <ac:spMkLst>
            <pc:docMk/>
            <pc:sldMk cId="1862429891" sldId="305"/>
            <ac:spMk id="3" creationId="{3F4168A3-6613-444F-8470-C2ED4A3C540B}"/>
          </ac:spMkLst>
        </pc:spChg>
        <pc:spChg chg="add">
          <ac:chgData name="Patrick Jacob" userId="97dabbf521e30788" providerId="LiveId" clId="{21F1812E-9552-4DC1-ADDE-4D64F2DE67E7}" dt="2021-01-26T20:19:59.098" v="4152" actId="26606"/>
          <ac:spMkLst>
            <pc:docMk/>
            <pc:sldMk cId="1862429891" sldId="305"/>
            <ac:spMk id="9" creationId="{B775CD93-9DF2-48CB-9F57-1BCA9A46C7FA}"/>
          </ac:spMkLst>
        </pc:spChg>
        <pc:spChg chg="add">
          <ac:chgData name="Patrick Jacob" userId="97dabbf521e30788" providerId="LiveId" clId="{21F1812E-9552-4DC1-ADDE-4D64F2DE67E7}" dt="2021-01-26T20:19:59.098" v="4152" actId="26606"/>
          <ac:spMkLst>
            <pc:docMk/>
            <pc:sldMk cId="1862429891" sldId="305"/>
            <ac:spMk id="11" creationId="{E186B68C-84BC-4A6E-99D1-EE87483C1349}"/>
          </ac:spMkLst>
        </pc:spChg>
        <pc:spChg chg="add">
          <ac:chgData name="Patrick Jacob" userId="97dabbf521e30788" providerId="LiveId" clId="{21F1812E-9552-4DC1-ADDE-4D64F2DE67E7}" dt="2021-01-26T20:19:59.098" v="4152" actId="26606"/>
          <ac:spMkLst>
            <pc:docMk/>
            <pc:sldMk cId="1862429891" sldId="305"/>
            <ac:spMk id="13" creationId="{6166C6D1-23AC-49C4-BA07-238E4E9F8CEB}"/>
          </ac:spMkLst>
        </pc:spChg>
        <pc:spChg chg="add">
          <ac:chgData name="Patrick Jacob" userId="97dabbf521e30788" providerId="LiveId" clId="{21F1812E-9552-4DC1-ADDE-4D64F2DE67E7}" dt="2021-01-26T20:19:59.098" v="4152" actId="26606"/>
          <ac:spMkLst>
            <pc:docMk/>
            <pc:sldMk cId="1862429891" sldId="305"/>
            <ac:spMk id="15" creationId="{33A87B69-D1B1-4DA7-B224-F220FC5235E6}"/>
          </ac:spMkLst>
        </pc:spChg>
        <pc:spChg chg="add">
          <ac:chgData name="Patrick Jacob" userId="97dabbf521e30788" providerId="LiveId" clId="{21F1812E-9552-4DC1-ADDE-4D64F2DE67E7}" dt="2021-01-26T20:19:59.098" v="4152" actId="26606"/>
          <ac:spMkLst>
            <pc:docMk/>
            <pc:sldMk cId="1862429891" sldId="305"/>
            <ac:spMk id="17" creationId="{1C091803-41C2-48E0-9228-5148460C7479}"/>
          </ac:spMkLst>
        </pc:spChg>
        <pc:picChg chg="add mod">
          <ac:chgData name="Patrick Jacob" userId="97dabbf521e30788" providerId="LiveId" clId="{21F1812E-9552-4DC1-ADDE-4D64F2DE67E7}" dt="2021-01-26T20:19:59.098" v="4152" actId="26606"/>
          <ac:picMkLst>
            <pc:docMk/>
            <pc:sldMk cId="1862429891" sldId="305"/>
            <ac:picMk id="4" creationId="{01A4C109-8587-40F6-BEF7-0B64EAE60333}"/>
          </ac:picMkLst>
        </pc:picChg>
      </pc:sldChg>
      <pc:sldChg chg="addSp modSp new mod setBg">
        <pc:chgData name="Patrick Jacob" userId="97dabbf521e30788" providerId="LiveId" clId="{21F1812E-9552-4DC1-ADDE-4D64F2DE67E7}" dt="2021-01-26T20:22:55.533" v="4269" actId="26606"/>
        <pc:sldMkLst>
          <pc:docMk/>
          <pc:sldMk cId="3758140612" sldId="306"/>
        </pc:sldMkLst>
        <pc:spChg chg="mod">
          <ac:chgData name="Patrick Jacob" userId="97dabbf521e30788" providerId="LiveId" clId="{21F1812E-9552-4DC1-ADDE-4D64F2DE67E7}" dt="2021-01-26T20:22:55.533" v="4269" actId="26606"/>
          <ac:spMkLst>
            <pc:docMk/>
            <pc:sldMk cId="3758140612" sldId="306"/>
            <ac:spMk id="2" creationId="{A8C0C6D9-BFDE-4FE3-826C-E3E7543228D0}"/>
          </ac:spMkLst>
        </pc:spChg>
        <pc:spChg chg="mod">
          <ac:chgData name="Patrick Jacob" userId="97dabbf521e30788" providerId="LiveId" clId="{21F1812E-9552-4DC1-ADDE-4D64F2DE67E7}" dt="2021-01-26T20:22:55.533" v="4269" actId="26606"/>
          <ac:spMkLst>
            <pc:docMk/>
            <pc:sldMk cId="3758140612" sldId="306"/>
            <ac:spMk id="3" creationId="{CBE12D3A-E975-4669-820C-5153313A995B}"/>
          </ac:spMkLst>
        </pc:spChg>
        <pc:spChg chg="add">
          <ac:chgData name="Patrick Jacob" userId="97dabbf521e30788" providerId="LiveId" clId="{21F1812E-9552-4DC1-ADDE-4D64F2DE67E7}" dt="2021-01-26T20:22:55.533" v="4269" actId="26606"/>
          <ac:spMkLst>
            <pc:docMk/>
            <pc:sldMk cId="3758140612" sldId="306"/>
            <ac:spMk id="8" creationId="{B775CD93-9DF2-48CB-9F57-1BCA9A46C7FA}"/>
          </ac:spMkLst>
        </pc:spChg>
        <pc:spChg chg="add">
          <ac:chgData name="Patrick Jacob" userId="97dabbf521e30788" providerId="LiveId" clId="{21F1812E-9552-4DC1-ADDE-4D64F2DE67E7}" dt="2021-01-26T20:22:55.533" v="4269" actId="26606"/>
          <ac:spMkLst>
            <pc:docMk/>
            <pc:sldMk cId="3758140612" sldId="306"/>
            <ac:spMk id="10" creationId="{6166C6D1-23AC-49C4-BA07-238E4E9F8CEB}"/>
          </ac:spMkLst>
        </pc:spChg>
        <pc:spChg chg="add">
          <ac:chgData name="Patrick Jacob" userId="97dabbf521e30788" providerId="LiveId" clId="{21F1812E-9552-4DC1-ADDE-4D64F2DE67E7}" dt="2021-01-26T20:22:55.533" v="4269" actId="26606"/>
          <ac:spMkLst>
            <pc:docMk/>
            <pc:sldMk cId="3758140612" sldId="306"/>
            <ac:spMk id="12" creationId="{1C091803-41C2-48E0-9228-5148460C7479}"/>
          </ac:spMkLst>
        </pc:spChg>
      </pc:sldChg>
      <pc:sldChg chg="addSp delSp modSp new mod setBg">
        <pc:chgData name="Patrick Jacob" userId="97dabbf521e30788" providerId="LiveId" clId="{21F1812E-9552-4DC1-ADDE-4D64F2DE67E7}" dt="2021-01-26T20:26:34.662" v="4406" actId="26606"/>
        <pc:sldMkLst>
          <pc:docMk/>
          <pc:sldMk cId="2866218755" sldId="307"/>
        </pc:sldMkLst>
        <pc:spChg chg="mod">
          <ac:chgData name="Patrick Jacob" userId="97dabbf521e30788" providerId="LiveId" clId="{21F1812E-9552-4DC1-ADDE-4D64F2DE67E7}" dt="2021-01-26T20:26:34.662" v="4406" actId="26606"/>
          <ac:spMkLst>
            <pc:docMk/>
            <pc:sldMk cId="2866218755" sldId="307"/>
            <ac:spMk id="2" creationId="{4ACA1018-28CF-4314-A3BF-907D8DBEC488}"/>
          </ac:spMkLst>
        </pc:spChg>
        <pc:spChg chg="mod ord">
          <ac:chgData name="Patrick Jacob" userId="97dabbf521e30788" providerId="LiveId" clId="{21F1812E-9552-4DC1-ADDE-4D64F2DE67E7}" dt="2021-01-26T20:26:34.662" v="4406" actId="26606"/>
          <ac:spMkLst>
            <pc:docMk/>
            <pc:sldMk cId="2866218755" sldId="307"/>
            <ac:spMk id="3" creationId="{FD07ADA8-B343-4913-B982-5E275C0F575E}"/>
          </ac:spMkLst>
        </pc:spChg>
        <pc:spChg chg="add del">
          <ac:chgData name="Patrick Jacob" userId="97dabbf521e30788" providerId="LiveId" clId="{21F1812E-9552-4DC1-ADDE-4D64F2DE67E7}" dt="2021-01-26T20:26:04.941" v="4401" actId="26606"/>
          <ac:spMkLst>
            <pc:docMk/>
            <pc:sldMk cId="2866218755" sldId="307"/>
            <ac:spMk id="8" creationId="{B775CD93-9DF2-48CB-9F57-1BCA9A46C7FA}"/>
          </ac:spMkLst>
        </pc:spChg>
        <pc:spChg chg="add del">
          <ac:chgData name="Patrick Jacob" userId="97dabbf521e30788" providerId="LiveId" clId="{21F1812E-9552-4DC1-ADDE-4D64F2DE67E7}" dt="2021-01-26T20:26:04.941" v="4401" actId="26606"/>
          <ac:spMkLst>
            <pc:docMk/>
            <pc:sldMk cId="2866218755" sldId="307"/>
            <ac:spMk id="10" creationId="{6166C6D1-23AC-49C4-BA07-238E4E9F8CEB}"/>
          </ac:spMkLst>
        </pc:spChg>
        <pc:spChg chg="add del">
          <ac:chgData name="Patrick Jacob" userId="97dabbf521e30788" providerId="LiveId" clId="{21F1812E-9552-4DC1-ADDE-4D64F2DE67E7}" dt="2021-01-26T20:26:04.941" v="4401" actId="26606"/>
          <ac:spMkLst>
            <pc:docMk/>
            <pc:sldMk cId="2866218755" sldId="307"/>
            <ac:spMk id="12" creationId="{1C091803-41C2-48E0-9228-5148460C7479}"/>
          </ac:spMkLst>
        </pc:spChg>
        <pc:spChg chg="add del">
          <ac:chgData name="Patrick Jacob" userId="97dabbf521e30788" providerId="LiveId" clId="{21F1812E-9552-4DC1-ADDE-4D64F2DE67E7}" dt="2021-01-26T20:26:07.480" v="4403" actId="26606"/>
          <ac:spMkLst>
            <pc:docMk/>
            <pc:sldMk cId="2866218755" sldId="307"/>
            <ac:spMk id="14" creationId="{05CC4153-3F0D-4F4C-8F12-E8FC3FA40AEE}"/>
          </ac:spMkLst>
        </pc:spChg>
        <pc:spChg chg="add del">
          <ac:chgData name="Patrick Jacob" userId="97dabbf521e30788" providerId="LiveId" clId="{21F1812E-9552-4DC1-ADDE-4D64F2DE67E7}" dt="2021-01-26T20:26:07.480" v="4403" actId="26606"/>
          <ac:spMkLst>
            <pc:docMk/>
            <pc:sldMk cId="2866218755" sldId="307"/>
            <ac:spMk id="15" creationId="{6166C6D1-23AC-49C4-BA07-238E4E9F8CEB}"/>
          </ac:spMkLst>
        </pc:spChg>
        <pc:spChg chg="add del">
          <ac:chgData name="Patrick Jacob" userId="97dabbf521e30788" providerId="LiveId" clId="{21F1812E-9552-4DC1-ADDE-4D64F2DE67E7}" dt="2021-01-26T20:26:07.480" v="4403" actId="26606"/>
          <ac:spMkLst>
            <pc:docMk/>
            <pc:sldMk cId="2866218755" sldId="307"/>
            <ac:spMk id="16" creationId="{1C091803-41C2-48E0-9228-5148460C7479}"/>
          </ac:spMkLst>
        </pc:spChg>
        <pc:spChg chg="add del">
          <ac:chgData name="Patrick Jacob" userId="97dabbf521e30788" providerId="LiveId" clId="{21F1812E-9552-4DC1-ADDE-4D64F2DE67E7}" dt="2021-01-26T20:26:07.480" v="4403" actId="26606"/>
          <ac:spMkLst>
            <pc:docMk/>
            <pc:sldMk cId="2866218755" sldId="307"/>
            <ac:spMk id="17" creationId="{A35BD09B-BC3A-45C0-AF8E-950F364CDD42}"/>
          </ac:spMkLst>
        </pc:spChg>
        <pc:spChg chg="add del">
          <ac:chgData name="Patrick Jacob" userId="97dabbf521e30788" providerId="LiveId" clId="{21F1812E-9552-4DC1-ADDE-4D64F2DE67E7}" dt="2021-01-26T20:26:34.662" v="4406" actId="26606"/>
          <ac:spMkLst>
            <pc:docMk/>
            <pc:sldMk cId="2866218755" sldId="307"/>
            <ac:spMk id="19" creationId="{B775CD93-9DF2-48CB-9F57-1BCA9A46C7FA}"/>
          </ac:spMkLst>
        </pc:spChg>
        <pc:spChg chg="add del">
          <ac:chgData name="Patrick Jacob" userId="97dabbf521e30788" providerId="LiveId" clId="{21F1812E-9552-4DC1-ADDE-4D64F2DE67E7}" dt="2021-01-26T20:26:34.662" v="4406" actId="26606"/>
          <ac:spMkLst>
            <pc:docMk/>
            <pc:sldMk cId="2866218755" sldId="307"/>
            <ac:spMk id="20" creationId="{6166C6D1-23AC-49C4-BA07-238E4E9F8CEB}"/>
          </ac:spMkLst>
        </pc:spChg>
        <pc:spChg chg="add del">
          <ac:chgData name="Patrick Jacob" userId="97dabbf521e30788" providerId="LiveId" clId="{21F1812E-9552-4DC1-ADDE-4D64F2DE67E7}" dt="2021-01-26T20:26:34.662" v="4406" actId="26606"/>
          <ac:spMkLst>
            <pc:docMk/>
            <pc:sldMk cId="2866218755" sldId="307"/>
            <ac:spMk id="21" creationId="{1C091803-41C2-48E0-9228-5148460C7479}"/>
          </ac:spMkLst>
        </pc:spChg>
        <pc:spChg chg="add">
          <ac:chgData name="Patrick Jacob" userId="97dabbf521e30788" providerId="LiveId" clId="{21F1812E-9552-4DC1-ADDE-4D64F2DE67E7}" dt="2021-01-26T20:26:34.662" v="4406" actId="26606"/>
          <ac:spMkLst>
            <pc:docMk/>
            <pc:sldMk cId="2866218755" sldId="307"/>
            <ac:spMk id="26" creationId="{B775CD93-9DF2-48CB-9F57-1BCA9A46C7FA}"/>
          </ac:spMkLst>
        </pc:spChg>
        <pc:spChg chg="add">
          <ac:chgData name="Patrick Jacob" userId="97dabbf521e30788" providerId="LiveId" clId="{21F1812E-9552-4DC1-ADDE-4D64F2DE67E7}" dt="2021-01-26T20:26:34.662" v="4406" actId="26606"/>
          <ac:spMkLst>
            <pc:docMk/>
            <pc:sldMk cId="2866218755" sldId="307"/>
            <ac:spMk id="28" creationId="{E186B68C-84BC-4A6E-99D1-EE87483C1349}"/>
          </ac:spMkLst>
        </pc:spChg>
        <pc:spChg chg="add">
          <ac:chgData name="Patrick Jacob" userId="97dabbf521e30788" providerId="LiveId" clId="{21F1812E-9552-4DC1-ADDE-4D64F2DE67E7}" dt="2021-01-26T20:26:34.662" v="4406" actId="26606"/>
          <ac:spMkLst>
            <pc:docMk/>
            <pc:sldMk cId="2866218755" sldId="307"/>
            <ac:spMk id="30" creationId="{6166C6D1-23AC-49C4-BA07-238E4E9F8CEB}"/>
          </ac:spMkLst>
        </pc:spChg>
        <pc:spChg chg="add">
          <ac:chgData name="Patrick Jacob" userId="97dabbf521e30788" providerId="LiveId" clId="{21F1812E-9552-4DC1-ADDE-4D64F2DE67E7}" dt="2021-01-26T20:26:34.662" v="4406" actId="26606"/>
          <ac:spMkLst>
            <pc:docMk/>
            <pc:sldMk cId="2866218755" sldId="307"/>
            <ac:spMk id="32" creationId="{33A87B69-D1B1-4DA7-B224-F220FC5235E6}"/>
          </ac:spMkLst>
        </pc:spChg>
        <pc:spChg chg="add">
          <ac:chgData name="Patrick Jacob" userId="97dabbf521e30788" providerId="LiveId" clId="{21F1812E-9552-4DC1-ADDE-4D64F2DE67E7}" dt="2021-01-26T20:26:34.662" v="4406" actId="26606"/>
          <ac:spMkLst>
            <pc:docMk/>
            <pc:sldMk cId="2866218755" sldId="307"/>
            <ac:spMk id="34" creationId="{1C091803-41C2-48E0-9228-5148460C7479}"/>
          </ac:spMkLst>
        </pc:spChg>
        <pc:picChg chg="add mod">
          <ac:chgData name="Patrick Jacob" userId="97dabbf521e30788" providerId="LiveId" clId="{21F1812E-9552-4DC1-ADDE-4D64F2DE67E7}" dt="2021-01-26T20:26:34.662" v="4406" actId="26606"/>
          <ac:picMkLst>
            <pc:docMk/>
            <pc:sldMk cId="2866218755" sldId="307"/>
            <ac:picMk id="18" creationId="{05C8FE6D-5DD5-4CEC-A22E-AAFC2AF12F16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71E4310-B822-4C57-8B11-3B05680AC87F}" type="datetimeFigureOut">
              <a:rPr lang="fr-FR" smtClean="0"/>
              <a:t>27/01/2021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36AE2D3-14AE-42DF-A008-8775791B0D2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080563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97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/>
              <a:t>Click to edit Master title style</a:t>
            </a:r>
            <a:endParaRPr lang="lv-LV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lv-LV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9E08D4C-17E1-4C81-8FAB-4CD40D300AE8}" type="datetimeFigureOut">
              <a:rPr lang="lv-LV" smtClean="0"/>
              <a:t>27.01.2021</a:t>
            </a:fld>
            <a:endParaRPr lang="lv-LV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lv-LV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363036-5B1A-4076-AEDF-BBF199BD7C6F}" type="slidenum">
              <a:rPr lang="lv-LV" smtClean="0"/>
              <a:t>‹N°›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30897406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lv-LV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v-LV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9E08D4C-17E1-4C81-8FAB-4CD40D300AE8}" type="datetimeFigureOut">
              <a:rPr lang="lv-LV" smtClean="0"/>
              <a:t>27.01.2021</a:t>
            </a:fld>
            <a:endParaRPr lang="lv-LV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lv-LV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363036-5B1A-4076-AEDF-BBF199BD7C6F}" type="slidenum">
              <a:rPr lang="lv-LV" smtClean="0"/>
              <a:t>‹N°›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39947588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lv-LV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v-LV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9E08D4C-17E1-4C81-8FAB-4CD40D300AE8}" type="datetimeFigureOut">
              <a:rPr lang="lv-LV" smtClean="0"/>
              <a:t>27.01.2021</a:t>
            </a:fld>
            <a:endParaRPr lang="lv-LV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lv-LV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363036-5B1A-4076-AEDF-BBF199BD7C6F}" type="slidenum">
              <a:rPr lang="lv-LV" smtClean="0"/>
              <a:t>‹N°›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14006775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lv-LV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v-LV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9E08D4C-17E1-4C81-8FAB-4CD40D300AE8}" type="datetimeFigureOut">
              <a:rPr lang="lv-LV" smtClean="0"/>
              <a:t>27.01.2021</a:t>
            </a:fld>
            <a:endParaRPr lang="lv-LV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lv-LV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363036-5B1A-4076-AEDF-BBF199BD7C6F}" type="slidenum">
              <a:rPr lang="lv-LV" smtClean="0"/>
              <a:t>‹N°›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33223512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lv-LV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9E08D4C-17E1-4C81-8FAB-4CD40D300AE8}" type="datetimeFigureOut">
              <a:rPr lang="lv-LV" smtClean="0"/>
              <a:t>27.01.2021</a:t>
            </a:fld>
            <a:endParaRPr lang="lv-LV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lv-LV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363036-5B1A-4076-AEDF-BBF199BD7C6F}" type="slidenum">
              <a:rPr lang="lv-LV" smtClean="0"/>
              <a:t>‹N°›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36387535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lv-LV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v-LV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v-LV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9E08D4C-17E1-4C81-8FAB-4CD40D300AE8}" type="datetimeFigureOut">
              <a:rPr lang="lv-LV" smtClean="0"/>
              <a:t>27.01.2021</a:t>
            </a:fld>
            <a:endParaRPr lang="lv-LV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lv-LV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363036-5B1A-4076-AEDF-BBF199BD7C6F}" type="slidenum">
              <a:rPr lang="lv-LV" smtClean="0"/>
              <a:t>‹N°›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27600131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lv-LV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v-LV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v-LV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9E08D4C-17E1-4C81-8FAB-4CD40D300AE8}" type="datetimeFigureOut">
              <a:rPr lang="lv-LV" smtClean="0"/>
              <a:t>27.01.2021</a:t>
            </a:fld>
            <a:endParaRPr lang="lv-LV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lv-LV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363036-5B1A-4076-AEDF-BBF199BD7C6F}" type="slidenum">
              <a:rPr lang="lv-LV" smtClean="0"/>
              <a:t>‹N°›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2898185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lv-LV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9E08D4C-17E1-4C81-8FAB-4CD40D300AE8}" type="datetimeFigureOut">
              <a:rPr lang="lv-LV" smtClean="0"/>
              <a:t>27.01.2021</a:t>
            </a:fld>
            <a:endParaRPr lang="lv-LV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lv-LV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363036-5B1A-4076-AEDF-BBF199BD7C6F}" type="slidenum">
              <a:rPr lang="lv-LV" smtClean="0"/>
              <a:t>‹N°›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38343576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9E08D4C-17E1-4C81-8FAB-4CD40D300AE8}" type="datetimeFigureOut">
              <a:rPr lang="lv-LV" smtClean="0"/>
              <a:t>27.01.2021</a:t>
            </a:fld>
            <a:endParaRPr lang="lv-LV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lv-LV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363036-5B1A-4076-AEDF-BBF199BD7C6F}" type="slidenum">
              <a:rPr lang="lv-LV" smtClean="0"/>
              <a:t>‹N°›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4967655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lv-LV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v-LV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9E08D4C-17E1-4C81-8FAB-4CD40D300AE8}" type="datetimeFigureOut">
              <a:rPr lang="lv-LV" smtClean="0"/>
              <a:t>27.01.2021</a:t>
            </a:fld>
            <a:endParaRPr lang="lv-LV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lv-LV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363036-5B1A-4076-AEDF-BBF199BD7C6F}" type="slidenum">
              <a:rPr lang="lv-LV" smtClean="0"/>
              <a:t>‹N°›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39832257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lv-LV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lv-LV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9E08D4C-17E1-4C81-8FAB-4CD40D300AE8}" type="datetimeFigureOut">
              <a:rPr lang="lv-LV" smtClean="0"/>
              <a:t>27.01.2021</a:t>
            </a:fld>
            <a:endParaRPr lang="lv-LV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lv-LV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363036-5B1A-4076-AEDF-BBF199BD7C6F}" type="slidenum">
              <a:rPr lang="lv-LV" smtClean="0"/>
              <a:t>‹N°›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9981308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lv-LV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lv-LV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459633" y="6335501"/>
            <a:ext cx="1076786" cy="410822"/>
          </a:xfrm>
          <a:prstGeom prst="rect">
            <a:avLst/>
          </a:prstGeom>
        </p:spPr>
      </p:pic>
      <p:pic>
        <p:nvPicPr>
          <p:cNvPr id="1026" name="Picture 2" descr="Image result for erasmus+ logo"/>
          <p:cNvPicPr>
            <a:picLocks noChangeAspect="1" noChangeArrowheads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69435" y="6364767"/>
            <a:ext cx="1337572" cy="3815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Rectangle 18"/>
          <p:cNvSpPr/>
          <p:nvPr userDrawn="1"/>
        </p:nvSpPr>
        <p:spPr>
          <a:xfrm>
            <a:off x="11887200" y="0"/>
            <a:ext cx="304800" cy="6858000"/>
          </a:xfrm>
          <a:prstGeom prst="rect">
            <a:avLst/>
          </a:prstGeom>
          <a:solidFill>
            <a:srgbClr val="09518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>
              <a:solidFill>
                <a:srgbClr val="C41927"/>
              </a:solidFill>
            </a:endParaRPr>
          </a:p>
        </p:txBody>
      </p:sp>
      <p:grpSp>
        <p:nvGrpSpPr>
          <p:cNvPr id="17" name="Group 16"/>
          <p:cNvGrpSpPr/>
          <p:nvPr userDrawn="1"/>
        </p:nvGrpSpPr>
        <p:grpSpPr>
          <a:xfrm>
            <a:off x="11887200" y="5899577"/>
            <a:ext cx="304800" cy="655968"/>
            <a:chOff x="11982448" y="6104563"/>
            <a:chExt cx="209552" cy="450982"/>
          </a:xfrm>
        </p:grpSpPr>
        <p:sp>
          <p:nvSpPr>
            <p:cNvPr id="22" name="Right Triangle 21"/>
            <p:cNvSpPr/>
            <p:nvPr userDrawn="1"/>
          </p:nvSpPr>
          <p:spPr>
            <a:xfrm flipV="1">
              <a:off x="11982448" y="6330799"/>
              <a:ext cx="208172" cy="224746"/>
            </a:xfrm>
            <a:prstGeom prst="rtTriangle">
              <a:avLst/>
            </a:prstGeom>
            <a:solidFill>
              <a:srgbClr val="C4192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lv-LV"/>
            </a:p>
          </p:txBody>
        </p:sp>
        <p:sp>
          <p:nvSpPr>
            <p:cNvPr id="16" name="Right Triangle 15"/>
            <p:cNvSpPr/>
            <p:nvPr userDrawn="1"/>
          </p:nvSpPr>
          <p:spPr>
            <a:xfrm flipH="1">
              <a:off x="11982448" y="6104563"/>
              <a:ext cx="209552" cy="226236"/>
            </a:xfrm>
            <a:prstGeom prst="rtTriangle">
              <a:avLst/>
            </a:prstGeom>
            <a:solidFill>
              <a:srgbClr val="C4192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lv-LV"/>
            </a:p>
          </p:txBody>
        </p:sp>
      </p:grpSp>
    </p:spTree>
    <p:extLst>
      <p:ext uri="{BB962C8B-B14F-4D97-AF65-F5344CB8AC3E}">
        <p14:creationId xmlns:p14="http://schemas.microsoft.com/office/powerpoint/2010/main" val="23925033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rgbClr val="C41927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lv-LV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hyperlink" Target="https://www.google.fr/imgres?imgurl=https%3A%2F%2Fi2.wp.com%2Fwww.cnapd.be%2Fwp-content%2Fuploads%2F2016%2F12%2F858600_536236616452883_2020777572_o-2.jpg%3Ffit%3D500%252C333&amp;imgrefurl=http%3A%2F%2Fwww.cnapd.be%2Fevents%2Frecit-de-la-bataille-des-peuples-indigenes-damazonie-contre-chevron-texaco%2F&amp;docid=I4cQE9xZTu2gIM&amp;tbnid=A9PgsGp3nJMUhM%3A&amp;vet=10ahUKEwixganr2snnAhVQCxoKHUhhDqMQMwhIKAQwBA..i&amp;w=500&amp;h=333&amp;itg=1&amp;bih=799&amp;biw=1368&amp;q=chevron%20ecuador%20contaminacion&amp;ved=0ahUKEwixganr2snnAhVQCxoKHUhhDqMQMwhIKAQwBA&amp;iact=mrc&amp;uact=8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hyperlink" Target="https://www.google.fr/imgres?imgurl=https%3A%2F%2Fupload.wikimedia.org%2Fwikipedia%2Fcommons%2Fthumb%2F3%2F31%2FMiddlesex_Guildhall_%2528cropped%2529.jpg%2F220px-Middlesex_Guildhall_%2528cropped%2529.jpg&amp;imgrefurl=https%3A%2F%2Fen.wikipedia.org%2Fwiki%2FSupreme_Court_of_the_United_Kingdom&amp;docid=AKIpZCGrjqaHyM&amp;tbnid=zEU4O8Z7H0csQM%3A&amp;vet=10ahUKEwjiuPrr28nnAhWp34UKHcn4CWkQMwhBKAAwAA..i&amp;w=220&amp;h=165&amp;bih=799&amp;biw=1368&amp;q=UK%20suprem%20court&amp;ved=0ahUKEwjiuPrr28nnAhWp34UKHcn4CWkQMwhBKAAwAA&amp;iact=mrc&amp;uact=8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hyperlink" Target="https://www.google.fr/imgres?imgurl=http%3A%2F%2F3.bp.blogspot.com%2F-kRP2y4VmZeY%2FTbaUC4fLyqI%2FAAAAAAAABAs%2Fwpp9Us4zvHQ%2Fs1600%2Finteramericancourt_cidh_costa_rica.jpg&amp;imgrefurl=http%3A%2F%2Fechrblog.blogspot.com%2F2011%2F04%2Fnew-blog-in-inter-american-court-of.html&amp;docid=vOCMz20p1j6KOM&amp;tbnid=26Q7tfGySlxa_M%3A&amp;vet=10ahUKEwiEjKS728nnAhWvy4UKHYKWCFUQMwhTKAowCg..i&amp;w=484&amp;h=318&amp;bih=799&amp;biw=1368&amp;q=interamerican%20court%20of%20human%20rights&amp;ved=0ahUKEwiEjKS728nnAhWvy4UKHYKWCFUQMwhTKAowCg&amp;iact=mrc&amp;uact=8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hyperlink" Target="https://www.google.fr/imgres?imgurl=http%3A%2F%2Fwww.slate.fr%2Fsites%2Fdefault%2Ffiles%2Fstyles%2F1060x523%2Fpublic%2Fmontagne_or_guyane.jpg&amp;imgrefurl=http%3A%2F%2Fwww.slate.fr%2Fstory%2F175158%2Feconomie-ecologie-projet-mine-montagne-or-guyane&amp;docid=srBJy5t_BzZmMM&amp;tbnid=ZlIug-efqbkH9M%3A&amp;vet=10ahUKEwjWl6OD3MnnAhVFxIUKHUNiBhwQMwhKKAAwAA..i&amp;w=1060&amp;h=523&amp;bih=799&amp;biw=1368&amp;q=montagne%20d'or&amp;ved=0ahUKEwjWl6OD3MnnAhVFxIUKHUNiBhwQMwhKKAAwAA&amp;iact=mrc&amp;uact=8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tbinternet.ohchr.org/Treaties/CERD/Shared%20Documents/FRA/INT_CERD_ALE_FRA_8820_E.pdf" TargetMode="Externa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43421B4C-AA27-4F32-AA73-DA587F2729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76110"/>
            <a:ext cx="6769978" cy="5905761"/>
          </a:xfrm>
          <a:custGeom>
            <a:avLst/>
            <a:gdLst>
              <a:gd name="connsiteX0" fmla="*/ 0 w 6769978"/>
              <a:gd name="connsiteY0" fmla="*/ 0 h 5905761"/>
              <a:gd name="connsiteX1" fmla="*/ 6769978 w 6769978"/>
              <a:gd name="connsiteY1" fmla="*/ 0 h 5905761"/>
              <a:gd name="connsiteX2" fmla="*/ 3973138 w 6769978"/>
              <a:gd name="connsiteY2" fmla="*/ 5905761 h 5905761"/>
              <a:gd name="connsiteX3" fmla="*/ 0 w 6769978"/>
              <a:gd name="connsiteY3" fmla="*/ 5905761 h 59057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769978" h="5905761">
                <a:moveTo>
                  <a:pt x="0" y="0"/>
                </a:moveTo>
                <a:lnTo>
                  <a:pt x="6769978" y="0"/>
                </a:lnTo>
                <a:lnTo>
                  <a:pt x="3973138" y="5905761"/>
                </a:lnTo>
                <a:lnTo>
                  <a:pt x="0" y="5905761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41248" y="1655286"/>
            <a:ext cx="4224048" cy="2610042"/>
          </a:xfrm>
        </p:spPr>
        <p:txBody>
          <a:bodyPr>
            <a:normAutofit/>
          </a:bodyPr>
          <a:lstStyle/>
          <a:p>
            <a:pPr algn="l"/>
            <a:r>
              <a:rPr lang="fr-FR" sz="4600">
                <a:solidFill>
                  <a:srgbClr val="FFFFFF"/>
                </a:solidFill>
              </a:rPr>
              <a:t>Global Environmental Litigation</a:t>
            </a:r>
            <a:endParaRPr lang="lv-LV" sz="4600">
              <a:solidFill>
                <a:srgbClr val="FFFFFF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41248" y="4373384"/>
            <a:ext cx="3405900" cy="1299181"/>
          </a:xfrm>
        </p:spPr>
        <p:txBody>
          <a:bodyPr>
            <a:normAutofit fontScale="92500" lnSpcReduction="20000"/>
          </a:bodyPr>
          <a:lstStyle/>
          <a:p>
            <a:pPr algn="l"/>
            <a:r>
              <a:rPr lang="fr-FR" sz="1900" dirty="0">
                <a:solidFill>
                  <a:srgbClr val="FFFFFF"/>
                </a:solidFill>
              </a:rPr>
              <a:t>Pr. Sandrine Clavel</a:t>
            </a:r>
          </a:p>
          <a:p>
            <a:pPr algn="l"/>
            <a:r>
              <a:rPr lang="fr-FR" sz="1900" dirty="0">
                <a:solidFill>
                  <a:srgbClr val="FFFFFF"/>
                </a:solidFill>
              </a:rPr>
              <a:t>Dr. Aude-Solveig Epstein</a:t>
            </a:r>
          </a:p>
          <a:p>
            <a:pPr algn="l"/>
            <a:r>
              <a:rPr lang="fr-FR" sz="1900" dirty="0">
                <a:solidFill>
                  <a:srgbClr val="FFFFFF"/>
                </a:solidFill>
              </a:rPr>
              <a:t>Pr. Patrick Jacob</a:t>
            </a:r>
          </a:p>
          <a:p>
            <a:r>
              <a:rPr lang="fr-FR" sz="1900" dirty="0">
                <a:solidFill>
                  <a:srgbClr val="FFFFFF"/>
                </a:solidFill>
              </a:rPr>
              <a:t>2020</a:t>
            </a:r>
            <a:endParaRPr lang="lv-LV" sz="1900" dirty="0">
              <a:solidFill>
                <a:srgbClr val="FFFFFF"/>
              </a:solidFill>
            </a:endParaRPr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C89C28F0-3951-4208-9C52-E4D2C86A6A7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/>
        </p:blipFill>
        <p:spPr>
          <a:xfrm>
            <a:off x="6769977" y="2278514"/>
            <a:ext cx="4580777" cy="28493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34554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>
            <a:extLst>
              <a:ext uri="{FF2B5EF4-FFF2-40B4-BE49-F238E27FC236}">
                <a16:creationId xmlns:a16="http://schemas.microsoft.com/office/drawing/2014/main" id="{6166C6D1-23AC-49C4-BA07-238E4E9F8C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2058" y="450221"/>
            <a:ext cx="4402377" cy="3918123"/>
          </a:xfrm>
          <a:prstGeom prst="rect">
            <a:avLst/>
          </a:prstGeom>
          <a:solidFill>
            <a:srgbClr val="595959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C15A5232-E036-4DD9-B34E-37ABE37D66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4700" y="762000"/>
            <a:ext cx="3759200" cy="3340100"/>
          </a:xfrm>
        </p:spPr>
        <p:txBody>
          <a:bodyPr>
            <a:normAutofit/>
          </a:bodyPr>
          <a:lstStyle/>
          <a:p>
            <a:r>
              <a:rPr lang="en-GB">
                <a:solidFill>
                  <a:srgbClr val="FFFFFF"/>
                </a:solidFill>
              </a:rPr>
              <a:t>2. Drivers for the selection of an option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E186B68C-84BC-4A6E-99D1-EE87483C13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048949" y="450221"/>
            <a:ext cx="2115455" cy="1898903"/>
          </a:xfrm>
          <a:prstGeom prst="rect">
            <a:avLst/>
          </a:prstGeom>
          <a:solidFill>
            <a:srgbClr val="A5A5A5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pic>
        <p:nvPicPr>
          <p:cNvPr id="7" name="Graphic 6" descr="Lire le plan">
            <a:extLst>
              <a:ext uri="{FF2B5EF4-FFF2-40B4-BE49-F238E27FC236}">
                <a16:creationId xmlns:a16="http://schemas.microsoft.com/office/drawing/2014/main" id="{8B792103-878D-426A-BFDA-925630492F8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243078" y="2576514"/>
            <a:ext cx="1705848" cy="1705848"/>
          </a:xfrm>
          <a:prstGeom prst="rect">
            <a:avLst/>
          </a:prstGeom>
        </p:spPr>
      </p:pic>
      <p:sp>
        <p:nvSpPr>
          <p:cNvPr id="27" name="Rectangle 26">
            <a:extLst>
              <a:ext uri="{FF2B5EF4-FFF2-40B4-BE49-F238E27FC236}">
                <a16:creationId xmlns:a16="http://schemas.microsoft.com/office/drawing/2014/main" id="{B775CD93-9DF2-48CB-9F57-1BCA9A46C7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8921" y="4521269"/>
            <a:ext cx="6697525" cy="1877811"/>
          </a:xfrm>
          <a:prstGeom prst="rect">
            <a:avLst/>
          </a:prstGeom>
          <a:solidFill>
            <a:schemeClr val="accent1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1C091803-41C2-48E0-9228-5148460C74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311418" y="450221"/>
            <a:ext cx="4421661" cy="5948858"/>
          </a:xfrm>
          <a:prstGeom prst="rect">
            <a:avLst/>
          </a:prstGeom>
          <a:solidFill>
            <a:schemeClr val="tx1">
              <a:lumMod val="50000"/>
              <a:lumOff val="50000"/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901FDAB6-433F-4A7E-861D-3FFD57C791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58103" y="795548"/>
            <a:ext cx="3759198" cy="5275603"/>
          </a:xfrm>
        </p:spPr>
        <p:txBody>
          <a:bodyPr anchor="ctr">
            <a:normAutofit/>
          </a:bodyPr>
          <a:lstStyle/>
          <a:p>
            <a:r>
              <a:rPr lang="en-GB" sz="2000" dirty="0"/>
              <a:t>Availability</a:t>
            </a:r>
          </a:p>
          <a:p>
            <a:r>
              <a:rPr lang="en-GB" sz="2000" dirty="0"/>
              <a:t>Procedural hurdles</a:t>
            </a:r>
          </a:p>
          <a:p>
            <a:r>
              <a:rPr lang="en-GB" sz="2000" dirty="0"/>
              <a:t>Potential outcome </a:t>
            </a:r>
          </a:p>
        </p:txBody>
      </p:sp>
    </p:spTree>
    <p:extLst>
      <p:ext uri="{BB962C8B-B14F-4D97-AF65-F5344CB8AC3E}">
        <p14:creationId xmlns:p14="http://schemas.microsoft.com/office/powerpoint/2010/main" val="52665683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B775CD93-9DF2-48CB-9F57-1BCA9A46C7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6343" y="448055"/>
            <a:ext cx="7201941" cy="1508760"/>
          </a:xfrm>
          <a:prstGeom prst="rect">
            <a:avLst/>
          </a:prstGeom>
          <a:solidFill>
            <a:srgbClr val="617485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15E6530F-E531-4043-ACE9-C972DC92A8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7240" y="694944"/>
            <a:ext cx="6610388" cy="1042416"/>
          </a:xfrm>
        </p:spPr>
        <p:txBody>
          <a:bodyPr>
            <a:normAutofit/>
          </a:bodyPr>
          <a:lstStyle/>
          <a:p>
            <a:r>
              <a:rPr lang="en-GB" sz="4200">
                <a:solidFill>
                  <a:srgbClr val="FFFFFF"/>
                </a:solidFill>
              </a:rPr>
              <a:t>Availability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E186B68C-84BC-4A6E-99D1-EE87483C13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845755" y="450222"/>
            <a:ext cx="1861718" cy="1506594"/>
          </a:xfrm>
          <a:prstGeom prst="rect">
            <a:avLst/>
          </a:prstGeom>
          <a:solidFill>
            <a:srgbClr val="6CADE5">
              <a:alpha val="95000"/>
            </a:srgbClr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6166C6D1-23AC-49C4-BA07-238E4E9F8C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870314" y="453269"/>
            <a:ext cx="1862765" cy="1505231"/>
          </a:xfrm>
          <a:prstGeom prst="rect">
            <a:avLst/>
          </a:prstGeom>
          <a:solidFill>
            <a:srgbClr val="A5A5A5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33A87B69-D1B1-4DA7-B224-F220FC5235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6344" y="2130552"/>
            <a:ext cx="7205472" cy="4270248"/>
          </a:xfrm>
          <a:prstGeom prst="rect">
            <a:avLst/>
          </a:prstGeom>
          <a:solidFill>
            <a:srgbClr val="6CADE5">
              <a:alpha val="20000"/>
            </a:srgbClr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Image 3" descr="Une image contenant nature, montagne, vallée, ciel&#10;&#10;Description générée automatiquement">
            <a:extLst>
              <a:ext uri="{FF2B5EF4-FFF2-40B4-BE49-F238E27FC236}">
                <a16:creationId xmlns:a16="http://schemas.microsoft.com/office/drawing/2014/main" id="{01A4C109-8587-40F6-BEF7-0B64EAE6033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380" r="1" b="1"/>
          <a:stretch/>
        </p:blipFill>
        <p:spPr>
          <a:xfrm>
            <a:off x="1763009" y="2331973"/>
            <a:ext cx="4609635" cy="3864530"/>
          </a:xfrm>
          <a:prstGeom prst="rect">
            <a:avLst/>
          </a:prstGeom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1C091803-41C2-48E0-9228-5148460C74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845755" y="2127680"/>
            <a:ext cx="3887324" cy="4273119"/>
          </a:xfrm>
          <a:prstGeom prst="rect">
            <a:avLst/>
          </a:prstGeom>
          <a:solidFill>
            <a:schemeClr val="tx1">
              <a:lumMod val="50000"/>
              <a:lumOff val="50000"/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3F4168A3-6613-444F-8470-C2ED4A3C54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109311" y="2393792"/>
            <a:ext cx="3360212" cy="3740893"/>
          </a:xfrm>
        </p:spPr>
        <p:txBody>
          <a:bodyPr anchor="ctr">
            <a:normAutofit/>
          </a:bodyPr>
          <a:lstStyle/>
          <a:p>
            <a:r>
              <a:rPr lang="fr-FR" sz="1800"/>
              <a:t>Standing</a:t>
            </a:r>
          </a:p>
          <a:p>
            <a:r>
              <a:rPr lang="fr-FR" sz="1800"/>
              <a:t>Jurisdiction</a:t>
            </a:r>
          </a:p>
          <a:p>
            <a:r>
              <a:rPr lang="fr-FR" sz="1800"/>
              <a:t>Admissibility</a:t>
            </a:r>
          </a:p>
        </p:txBody>
      </p:sp>
    </p:spTree>
    <p:extLst>
      <p:ext uri="{BB962C8B-B14F-4D97-AF65-F5344CB8AC3E}">
        <p14:creationId xmlns:p14="http://schemas.microsoft.com/office/powerpoint/2010/main" val="186242989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B775CD93-9DF2-48CB-9F57-1BCA9A46C7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6344" y="448055"/>
            <a:ext cx="3414370" cy="3801257"/>
          </a:xfrm>
          <a:prstGeom prst="rect">
            <a:avLst/>
          </a:prstGeom>
          <a:solidFill>
            <a:srgbClr val="595959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A8C0C6D9-BFDE-4FE3-826C-E3E7543228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7240" y="731519"/>
            <a:ext cx="2845191" cy="3237579"/>
          </a:xfrm>
        </p:spPr>
        <p:txBody>
          <a:bodyPr>
            <a:normAutofit/>
          </a:bodyPr>
          <a:lstStyle/>
          <a:p>
            <a:r>
              <a:rPr lang="fr-FR" sz="3800">
                <a:solidFill>
                  <a:srgbClr val="FFFFFF"/>
                </a:solidFill>
              </a:rPr>
              <a:t>Procedure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6166C6D1-23AC-49C4-BA07-238E4E9F8C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6343" y="4419227"/>
            <a:ext cx="3414369" cy="1979852"/>
          </a:xfrm>
          <a:prstGeom prst="rect">
            <a:avLst/>
          </a:prstGeom>
          <a:solidFill>
            <a:schemeClr val="accent1">
              <a:alpha val="95000"/>
            </a:schemeClr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1C091803-41C2-48E0-9228-5148460C74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044603" y="448055"/>
            <a:ext cx="7688475" cy="5952745"/>
          </a:xfrm>
          <a:prstGeom prst="rect">
            <a:avLst/>
          </a:prstGeom>
          <a:solidFill>
            <a:schemeClr val="tx1">
              <a:lumMod val="50000"/>
              <a:lumOff val="50000"/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CBE12D3A-E975-4669-820C-5153313A995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79709" y="686862"/>
            <a:ext cx="7037591" cy="5475129"/>
          </a:xfrm>
        </p:spPr>
        <p:txBody>
          <a:bodyPr anchor="ctr">
            <a:normAutofit/>
          </a:bodyPr>
          <a:lstStyle/>
          <a:p>
            <a:r>
              <a:rPr lang="fr-FR" sz="2600" dirty="0"/>
              <a:t>Proof and </a:t>
            </a:r>
            <a:r>
              <a:rPr lang="fr-FR" sz="2600" dirty="0" err="1"/>
              <a:t>evidence</a:t>
            </a:r>
            <a:endParaRPr lang="fr-FR" sz="2600" dirty="0"/>
          </a:p>
          <a:p>
            <a:r>
              <a:rPr lang="fr-FR" sz="2600" dirty="0" err="1"/>
              <a:t>Costs</a:t>
            </a:r>
            <a:endParaRPr lang="fr-FR" sz="2600" dirty="0"/>
          </a:p>
          <a:p>
            <a:r>
              <a:rPr lang="fr-FR" sz="2600" dirty="0" err="1"/>
              <a:t>Interim</a:t>
            </a:r>
            <a:r>
              <a:rPr lang="fr-FR" sz="2600" dirty="0"/>
              <a:t> </a:t>
            </a:r>
            <a:r>
              <a:rPr lang="fr-FR" sz="2600" dirty="0" err="1"/>
              <a:t>measures</a:t>
            </a:r>
            <a:endParaRPr lang="fr-FR" sz="2600" dirty="0"/>
          </a:p>
          <a:p>
            <a:r>
              <a:rPr lang="fr-FR" sz="2600" dirty="0" err="1"/>
              <a:t>Publicity</a:t>
            </a:r>
            <a:r>
              <a:rPr lang="fr-FR" sz="2600" dirty="0"/>
              <a:t> and participation</a:t>
            </a:r>
          </a:p>
        </p:txBody>
      </p:sp>
    </p:spTree>
    <p:extLst>
      <p:ext uri="{BB962C8B-B14F-4D97-AF65-F5344CB8AC3E}">
        <p14:creationId xmlns:p14="http://schemas.microsoft.com/office/powerpoint/2010/main" val="375814061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>
            <a:extLst>
              <a:ext uri="{FF2B5EF4-FFF2-40B4-BE49-F238E27FC236}">
                <a16:creationId xmlns:a16="http://schemas.microsoft.com/office/drawing/2014/main" id="{B775CD93-9DF2-48CB-9F57-1BCA9A46C7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6343" y="448055"/>
            <a:ext cx="7201941" cy="1508760"/>
          </a:xfrm>
          <a:prstGeom prst="rect">
            <a:avLst/>
          </a:prstGeom>
          <a:solidFill>
            <a:srgbClr val="343863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4ACA1018-28CF-4314-A3BF-907D8DBEC4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7240" y="694944"/>
            <a:ext cx="6610388" cy="1042416"/>
          </a:xfrm>
        </p:spPr>
        <p:txBody>
          <a:bodyPr>
            <a:normAutofit/>
          </a:bodyPr>
          <a:lstStyle/>
          <a:p>
            <a:r>
              <a:rPr lang="fr-FR" sz="4200">
                <a:solidFill>
                  <a:srgbClr val="FFFFFF"/>
                </a:solidFill>
              </a:rPr>
              <a:t>Outcome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E186B68C-84BC-4A6E-99D1-EE87483C13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845755" y="450222"/>
            <a:ext cx="1861718" cy="1506594"/>
          </a:xfrm>
          <a:prstGeom prst="rect">
            <a:avLst/>
          </a:prstGeom>
          <a:solidFill>
            <a:srgbClr val="1275E6">
              <a:alpha val="95000"/>
            </a:srgbClr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6166C6D1-23AC-49C4-BA07-238E4E9F8C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870314" y="453269"/>
            <a:ext cx="1862765" cy="1505231"/>
          </a:xfrm>
          <a:prstGeom prst="rect">
            <a:avLst/>
          </a:prstGeom>
          <a:solidFill>
            <a:srgbClr val="A5A5A5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33A87B69-D1B1-4DA7-B224-F220FC5235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6344" y="2130552"/>
            <a:ext cx="7205472" cy="4270248"/>
          </a:xfrm>
          <a:prstGeom prst="rect">
            <a:avLst/>
          </a:prstGeom>
          <a:solidFill>
            <a:srgbClr val="1275E6">
              <a:alpha val="20000"/>
            </a:srgbClr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8" name="Image 6" descr="Une image contenant personne, ciel, extérieur, homme&#10;&#10;Description générée automatiquement">
            <a:extLst>
              <a:ext uri="{FF2B5EF4-FFF2-40B4-BE49-F238E27FC236}">
                <a16:creationId xmlns:a16="http://schemas.microsoft.com/office/drawing/2014/main" id="{05C8FE6D-5DD5-4CEC-A22E-AAFC2AF12F1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3" b="14958"/>
          <a:stretch/>
        </p:blipFill>
        <p:spPr>
          <a:xfrm>
            <a:off x="670142" y="2335582"/>
            <a:ext cx="6795370" cy="3857311"/>
          </a:xfrm>
          <a:prstGeom prst="rect">
            <a:avLst/>
          </a:prstGeom>
        </p:spPr>
      </p:pic>
      <p:sp>
        <p:nvSpPr>
          <p:cNvPr id="34" name="Rectangle 33">
            <a:extLst>
              <a:ext uri="{FF2B5EF4-FFF2-40B4-BE49-F238E27FC236}">
                <a16:creationId xmlns:a16="http://schemas.microsoft.com/office/drawing/2014/main" id="{1C091803-41C2-48E0-9228-5148460C74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845755" y="2127680"/>
            <a:ext cx="3887324" cy="4273119"/>
          </a:xfrm>
          <a:prstGeom prst="rect">
            <a:avLst/>
          </a:prstGeom>
          <a:solidFill>
            <a:schemeClr val="tx1">
              <a:lumMod val="50000"/>
              <a:lumOff val="50000"/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FD07ADA8-B343-4913-B982-5E275C0F575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109311" y="2393792"/>
            <a:ext cx="3360212" cy="3740893"/>
          </a:xfrm>
        </p:spPr>
        <p:txBody>
          <a:bodyPr anchor="ctr">
            <a:normAutofit/>
          </a:bodyPr>
          <a:lstStyle/>
          <a:p>
            <a:r>
              <a:rPr lang="fr-FR" sz="1800"/>
              <a:t>The defendant</a:t>
            </a:r>
          </a:p>
          <a:p>
            <a:r>
              <a:rPr lang="fr-FR" sz="1800"/>
              <a:t>The remedies</a:t>
            </a:r>
          </a:p>
          <a:p>
            <a:pPr lvl="1"/>
            <a:r>
              <a:rPr lang="fr-FR" sz="1800"/>
              <a:t>Type</a:t>
            </a:r>
          </a:p>
          <a:p>
            <a:pPr lvl="1"/>
            <a:r>
              <a:rPr lang="fr-FR" sz="1800"/>
              <a:t>Bindingness</a:t>
            </a:r>
          </a:p>
          <a:p>
            <a:pPr lvl="1"/>
            <a:r>
              <a:rPr lang="fr-FR" sz="1800"/>
              <a:t>Implementation/enforcement</a:t>
            </a:r>
          </a:p>
          <a:p>
            <a:r>
              <a:rPr lang="fr-FR" sz="1800"/>
              <a:t>Direct effect and indirect impact</a:t>
            </a:r>
          </a:p>
        </p:txBody>
      </p:sp>
    </p:spTree>
    <p:extLst>
      <p:ext uri="{BB962C8B-B14F-4D97-AF65-F5344CB8AC3E}">
        <p14:creationId xmlns:p14="http://schemas.microsoft.com/office/powerpoint/2010/main" val="28662187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6D6CDB20-394C-4D51-9C5B-8751E21338D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3324"/>
            <a:ext cx="12192000" cy="6861324"/>
          </a:xfrm>
          <a:prstGeom prst="rect">
            <a:avLst/>
          </a:prstGeom>
          <a:solidFill>
            <a:schemeClr val="tx1">
              <a:alpha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5" name="Rounded Rectangle 3">
            <a:extLst>
              <a:ext uri="{FF2B5EF4-FFF2-40B4-BE49-F238E27FC236}">
                <a16:creationId xmlns:a16="http://schemas.microsoft.com/office/drawing/2014/main" id="{46DFD1E0-DCA7-47E6-B78B-6ECDDF873D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6745" y="640080"/>
            <a:ext cx="10920415" cy="5577818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chemeClr val="tx1">
                <a:lumMod val="50000"/>
                <a:lumOff val="50000"/>
              </a:schemeClr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8AAB0B1E-BB97-40E0-8DCD-D1197A0E1D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68024" y="960109"/>
            <a:ext cx="10277856" cy="493776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377B28FE-3BDB-4E7D-B458-7D598C453D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88060" y="1369938"/>
            <a:ext cx="3210854" cy="4114800"/>
          </a:xfrm>
        </p:spPr>
        <p:txBody>
          <a:bodyPr>
            <a:normAutofit/>
          </a:bodyPr>
          <a:lstStyle/>
          <a:p>
            <a:pPr algn="r"/>
            <a:r>
              <a:rPr lang="en-GB" dirty="0"/>
              <a:t>Chapter 1. A mapping of the available options</a:t>
            </a:r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F492F8DF-EE34-4FC5-9FFE-76EB2E3BBA9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rot="5400000">
            <a:off x="3168614" y="3429000"/>
            <a:ext cx="3200400" cy="0"/>
          </a:xfrm>
          <a:prstGeom prst="line">
            <a:avLst/>
          </a:prstGeom>
          <a:ln w="190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42D130BC-B239-48A6-ABD4-FBA2277122C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30505" y="1371600"/>
            <a:ext cx="5872185" cy="4114800"/>
          </a:xfrm>
        </p:spPr>
        <p:txBody>
          <a:bodyPr anchor="ctr">
            <a:normAutofit/>
          </a:bodyPr>
          <a:lstStyle/>
          <a:p>
            <a:r>
              <a:rPr lang="en-GB" sz="2200" dirty="0"/>
              <a:t>Introduction: the decision to litigate</a:t>
            </a:r>
          </a:p>
          <a:p>
            <a:r>
              <a:rPr lang="en-GB" sz="2200" dirty="0"/>
              <a:t>Overview of the available options</a:t>
            </a:r>
          </a:p>
          <a:p>
            <a:r>
              <a:rPr lang="en-GB" sz="2200" dirty="0"/>
              <a:t>Drivers for the selection of an option</a:t>
            </a:r>
          </a:p>
        </p:txBody>
      </p:sp>
    </p:spTree>
    <p:extLst>
      <p:ext uri="{BB962C8B-B14F-4D97-AF65-F5344CB8AC3E}">
        <p14:creationId xmlns:p14="http://schemas.microsoft.com/office/powerpoint/2010/main" val="373624775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C41927"/>
              </a:buClr>
              <a:buSzPts val="4000"/>
              <a:buFont typeface="Arial"/>
              <a:buNone/>
            </a:pPr>
            <a:r>
              <a:rPr lang="fr-FR" dirty="0" err="1"/>
              <a:t>Chapter</a:t>
            </a:r>
            <a:r>
              <a:rPr lang="fr-FR" dirty="0"/>
              <a:t> 1. A mapping of the </a:t>
            </a:r>
            <a:r>
              <a:rPr lang="fr-FR" dirty="0" err="1"/>
              <a:t>available</a:t>
            </a:r>
            <a:r>
              <a:rPr lang="fr-FR" dirty="0"/>
              <a:t> options</a:t>
            </a:r>
            <a:endParaRPr dirty="0"/>
          </a:p>
        </p:txBody>
      </p:sp>
      <p:grpSp>
        <p:nvGrpSpPr>
          <p:cNvPr id="100" name="Google Shape;100;p2"/>
          <p:cNvGrpSpPr/>
          <p:nvPr/>
        </p:nvGrpSpPr>
        <p:grpSpPr>
          <a:xfrm>
            <a:off x="838200" y="1992800"/>
            <a:ext cx="10515600" cy="3190319"/>
            <a:chOff x="0" y="28629"/>
            <a:chExt cx="10515600" cy="3190319"/>
          </a:xfrm>
        </p:grpSpPr>
        <p:sp>
          <p:nvSpPr>
            <p:cNvPr id="101" name="Google Shape;101;p2"/>
            <p:cNvSpPr/>
            <p:nvPr/>
          </p:nvSpPr>
          <p:spPr>
            <a:xfrm>
              <a:off x="0" y="28629"/>
              <a:ext cx="10515600" cy="982799"/>
            </a:xfrm>
            <a:prstGeom prst="roundRect">
              <a:avLst>
                <a:gd name="adj" fmla="val 16667"/>
              </a:avLst>
            </a:prstGeom>
            <a:solidFill>
              <a:schemeClr val="dk2"/>
            </a:solidFill>
            <a:ln w="12700" cap="flat" cmpd="sng">
              <a:solidFill>
                <a:schemeClr val="lt2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" name="Google Shape;102;p2"/>
            <p:cNvSpPr txBox="1"/>
            <p:nvPr/>
          </p:nvSpPr>
          <p:spPr>
            <a:xfrm>
              <a:off x="47976" y="76605"/>
              <a:ext cx="10419648" cy="88684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60000" tIns="160000" rIns="160000" bIns="160000" anchor="ctr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4200"/>
                <a:buFont typeface="Arial"/>
                <a:buNone/>
              </a:pPr>
              <a:r>
                <a:rPr lang="fr-FR" sz="4200" dirty="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The </a:t>
              </a:r>
              <a:r>
                <a:rPr lang="fr-FR" sz="4200" dirty="0" err="1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decision</a:t>
              </a:r>
              <a:r>
                <a:rPr lang="fr-FR" sz="4200" dirty="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 to </a:t>
              </a:r>
              <a:r>
                <a:rPr lang="fr-FR" sz="4200" dirty="0" err="1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litigate</a:t>
              </a:r>
              <a:endParaRPr sz="4200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3" name="Google Shape;103;p2"/>
            <p:cNvSpPr/>
            <p:nvPr/>
          </p:nvSpPr>
          <p:spPr>
            <a:xfrm>
              <a:off x="0" y="1132389"/>
              <a:ext cx="10515600" cy="982799"/>
            </a:xfrm>
            <a:prstGeom prst="roundRect">
              <a:avLst>
                <a:gd name="adj" fmla="val 16667"/>
              </a:avLst>
            </a:prstGeom>
            <a:solidFill>
              <a:schemeClr val="dk2"/>
            </a:solidFill>
            <a:ln w="12700" cap="flat" cmpd="sng">
              <a:solidFill>
                <a:schemeClr val="lt2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" name="Google Shape;104;p2"/>
            <p:cNvSpPr txBox="1"/>
            <p:nvPr/>
          </p:nvSpPr>
          <p:spPr>
            <a:xfrm>
              <a:off x="47976" y="1180365"/>
              <a:ext cx="10419648" cy="88684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60000" tIns="160000" rIns="160000" bIns="160000" anchor="ctr" anchorCtr="0">
              <a:noAutofit/>
            </a:bodyPr>
            <a:lstStyle/>
            <a:p>
              <a:pPr lvl="0">
                <a:lnSpc>
                  <a:spcPct val="90000"/>
                </a:lnSpc>
                <a:buClr>
                  <a:schemeClr val="lt1"/>
                </a:buClr>
                <a:buSzPts val="4200"/>
              </a:pPr>
              <a:r>
                <a:rPr lang="fr-FR" sz="4200" dirty="0">
                  <a:solidFill>
                    <a:schemeClr val="lt1"/>
                  </a:solidFill>
                </a:rPr>
                <a:t>Diversity of the </a:t>
              </a:r>
              <a:r>
                <a:rPr lang="fr-FR" sz="4200" dirty="0" err="1">
                  <a:solidFill>
                    <a:schemeClr val="lt1"/>
                  </a:solidFill>
                </a:rPr>
                <a:t>available</a:t>
              </a:r>
              <a:r>
                <a:rPr lang="fr-FR" sz="4200" dirty="0">
                  <a:solidFill>
                    <a:schemeClr val="lt1"/>
                  </a:solidFill>
                </a:rPr>
                <a:t> options</a:t>
              </a:r>
              <a:endParaRPr sz="4200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5" name="Google Shape;105;p2"/>
            <p:cNvSpPr/>
            <p:nvPr/>
          </p:nvSpPr>
          <p:spPr>
            <a:xfrm>
              <a:off x="0" y="2236149"/>
              <a:ext cx="10515600" cy="982799"/>
            </a:xfrm>
            <a:prstGeom prst="roundRect">
              <a:avLst>
                <a:gd name="adj" fmla="val 16667"/>
              </a:avLst>
            </a:prstGeom>
            <a:solidFill>
              <a:schemeClr val="dk2"/>
            </a:solidFill>
            <a:ln w="12700" cap="flat" cmpd="sng">
              <a:solidFill>
                <a:schemeClr val="lt2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106;p2"/>
            <p:cNvSpPr txBox="1"/>
            <p:nvPr/>
          </p:nvSpPr>
          <p:spPr>
            <a:xfrm>
              <a:off x="47976" y="2284125"/>
              <a:ext cx="10419648" cy="88684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60000" tIns="160000" rIns="160000" bIns="160000" anchor="ctr" anchorCtr="0">
              <a:noAutofit/>
            </a:bodyPr>
            <a:lstStyle/>
            <a:p>
              <a:pPr>
                <a:lnSpc>
                  <a:spcPct val="90000"/>
                </a:lnSpc>
                <a:buClr>
                  <a:schemeClr val="lt1"/>
                </a:buClr>
                <a:buSzPts val="4200"/>
              </a:pPr>
              <a:endParaRPr lang="en-US" sz="4200" dirty="0">
                <a:solidFill>
                  <a:schemeClr val="lt1"/>
                </a:solidFill>
              </a:endParaRPr>
            </a:p>
            <a:p>
              <a:pPr>
                <a:lnSpc>
                  <a:spcPct val="90000"/>
                </a:lnSpc>
                <a:buClr>
                  <a:schemeClr val="lt1"/>
                </a:buClr>
                <a:buSzPts val="4200"/>
              </a:pPr>
              <a:r>
                <a:rPr lang="en-US" sz="4200" dirty="0">
                  <a:solidFill>
                    <a:schemeClr val="lt1"/>
                  </a:solidFill>
                </a:rPr>
                <a:t>The drivers for the selection of an option</a:t>
              </a:r>
            </a:p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4200"/>
                <a:buFont typeface="Arial"/>
                <a:buNone/>
              </a:pPr>
              <a:endParaRPr sz="4200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>
            <a:extLst>
              <a:ext uri="{FF2B5EF4-FFF2-40B4-BE49-F238E27FC236}">
                <a16:creationId xmlns:a16="http://schemas.microsoft.com/office/drawing/2014/main" id="{B775CD93-9DF2-48CB-9F57-1BCA9A46C7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6343" y="448055"/>
            <a:ext cx="7201941" cy="1508760"/>
          </a:xfrm>
          <a:prstGeom prst="rect">
            <a:avLst/>
          </a:prstGeom>
          <a:solidFill>
            <a:srgbClr val="476B41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1BB43DE9-77FA-4B0E-9140-C37B224CC8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7240" y="694944"/>
            <a:ext cx="6610388" cy="1042416"/>
          </a:xfrm>
        </p:spPr>
        <p:txBody>
          <a:bodyPr>
            <a:normAutofit/>
          </a:bodyPr>
          <a:lstStyle/>
          <a:p>
            <a:r>
              <a:rPr lang="en-GB" sz="4200">
                <a:solidFill>
                  <a:srgbClr val="FFFFFF"/>
                </a:solidFill>
              </a:rPr>
              <a:t>The decision to litigate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E186B68C-84BC-4A6E-99D1-EE87483C13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845755" y="450222"/>
            <a:ext cx="1861718" cy="1506594"/>
          </a:xfrm>
          <a:prstGeom prst="rect">
            <a:avLst/>
          </a:prstGeom>
          <a:solidFill>
            <a:srgbClr val="6E983B">
              <a:alpha val="95000"/>
            </a:srgbClr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6166C6D1-23AC-49C4-BA07-238E4E9F8C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870314" y="453269"/>
            <a:ext cx="1862765" cy="1505231"/>
          </a:xfrm>
          <a:prstGeom prst="rect">
            <a:avLst/>
          </a:prstGeom>
          <a:solidFill>
            <a:srgbClr val="A5A5A5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33A87B69-D1B1-4DA7-B224-F220FC5235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6344" y="2130552"/>
            <a:ext cx="7205472" cy="4270248"/>
          </a:xfrm>
          <a:prstGeom prst="rect">
            <a:avLst/>
          </a:prstGeom>
          <a:solidFill>
            <a:srgbClr val="6E983B">
              <a:alpha val="20000"/>
            </a:srgbClr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Picture 3" descr="Résultat de recherche d'images pour &quot;chevron ecuador contaminacion&quot;">
            <a:hlinkClick r:id="rId2"/>
            <a:extLst>
              <a:ext uri="{FF2B5EF4-FFF2-40B4-BE49-F238E27FC236}">
                <a16:creationId xmlns:a16="http://schemas.microsoft.com/office/drawing/2014/main" id="{0AF36B7B-E336-44CA-A2ED-6277D8F0EF8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1" b="11800"/>
          <a:stretch/>
        </p:blipFill>
        <p:spPr bwMode="auto">
          <a:xfrm>
            <a:off x="775643" y="2331973"/>
            <a:ext cx="6584367" cy="38645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" name="Rectangle 26">
            <a:extLst>
              <a:ext uri="{FF2B5EF4-FFF2-40B4-BE49-F238E27FC236}">
                <a16:creationId xmlns:a16="http://schemas.microsoft.com/office/drawing/2014/main" id="{1C091803-41C2-48E0-9228-5148460C74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845755" y="2127680"/>
            <a:ext cx="3887324" cy="4273119"/>
          </a:xfrm>
          <a:prstGeom prst="rect">
            <a:avLst/>
          </a:prstGeom>
          <a:solidFill>
            <a:schemeClr val="tx1">
              <a:lumMod val="50000"/>
              <a:lumOff val="50000"/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7CC6708D-D742-4984-B991-985AF108B5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109311" y="2393792"/>
            <a:ext cx="3360212" cy="3740893"/>
          </a:xfrm>
        </p:spPr>
        <p:txBody>
          <a:bodyPr anchor="ctr">
            <a:normAutofit/>
          </a:bodyPr>
          <a:lstStyle/>
          <a:p>
            <a:r>
              <a:rPr lang="en-GB" sz="1100" dirty="0"/>
              <a:t>The issue: the adverse effects of transnational corporations activities on indigenous communities</a:t>
            </a:r>
          </a:p>
          <a:p>
            <a:pPr lvl="1"/>
            <a:r>
              <a:rPr lang="en-GB" sz="1100" dirty="0"/>
              <a:t>Indigenous communities are specially exposed </a:t>
            </a:r>
          </a:p>
          <a:p>
            <a:pPr lvl="1"/>
            <a:r>
              <a:rPr lang="en-GB" sz="1100" dirty="0"/>
              <a:t>Transnational corporations activities are difficult to frame legally </a:t>
            </a:r>
          </a:p>
          <a:p>
            <a:r>
              <a:rPr lang="en-GB" sz="1100" dirty="0"/>
              <a:t>Global litigation as a “necessary evil”</a:t>
            </a:r>
          </a:p>
          <a:p>
            <a:pPr lvl="1"/>
            <a:r>
              <a:rPr lang="en-GB" sz="1100" dirty="0"/>
              <a:t>The impacts of litigation</a:t>
            </a:r>
          </a:p>
          <a:p>
            <a:pPr lvl="2"/>
            <a:r>
              <a:rPr lang="en-GB" sz="1100" dirty="0"/>
              <a:t>Direct impacts</a:t>
            </a:r>
          </a:p>
          <a:p>
            <a:pPr lvl="2"/>
            <a:r>
              <a:rPr lang="en-GB" sz="1100" dirty="0"/>
              <a:t>Indirect impacts</a:t>
            </a:r>
          </a:p>
          <a:p>
            <a:pPr lvl="1"/>
            <a:r>
              <a:rPr lang="en-GB" sz="1100" dirty="0"/>
              <a:t>The necessity to go global</a:t>
            </a:r>
          </a:p>
          <a:p>
            <a:pPr lvl="2"/>
            <a:r>
              <a:rPr lang="en-GB" sz="1100" dirty="0"/>
              <a:t>Diversity of the stakeholders</a:t>
            </a:r>
          </a:p>
          <a:p>
            <a:pPr lvl="2"/>
            <a:r>
              <a:rPr lang="en-GB" sz="1100" dirty="0"/>
              <a:t>Diversity of the available options</a:t>
            </a:r>
          </a:p>
          <a:p>
            <a:pPr lvl="1"/>
            <a:r>
              <a:rPr lang="en-GB" sz="1100" dirty="0"/>
              <a:t>The need for a toolbox</a:t>
            </a:r>
          </a:p>
        </p:txBody>
      </p:sp>
    </p:spTree>
    <p:extLst>
      <p:ext uri="{BB962C8B-B14F-4D97-AF65-F5344CB8AC3E}">
        <p14:creationId xmlns:p14="http://schemas.microsoft.com/office/powerpoint/2010/main" val="299770887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9CDF6DAD-6680-48EA-B64B-A5F5A4E463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97794" y="364885"/>
            <a:ext cx="6025896" cy="5792929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04759A4E-E09D-4E84-B96A-90D7CBC0B2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0976" y="700186"/>
            <a:ext cx="5374494" cy="1188720"/>
          </a:xfrm>
        </p:spPr>
        <p:txBody>
          <a:bodyPr anchor="ctr">
            <a:normAutofit/>
          </a:bodyPr>
          <a:lstStyle/>
          <a:p>
            <a:r>
              <a:rPr lang="en-GB" dirty="0">
                <a:solidFill>
                  <a:schemeClr val="bg1"/>
                </a:solidFill>
              </a:rPr>
              <a:t>1. Diversity of the available options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F9D1FB28-0BD1-4B24-BF58-7432270286F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50976" y="2066544"/>
            <a:ext cx="5374494" cy="3788346"/>
          </a:xfrm>
        </p:spPr>
        <p:txBody>
          <a:bodyPr>
            <a:normAutofit/>
          </a:bodyPr>
          <a:lstStyle/>
          <a:p>
            <a:r>
              <a:rPr lang="en-GB" sz="1700" dirty="0">
                <a:solidFill>
                  <a:schemeClr val="bg1"/>
                </a:solidFill>
              </a:rPr>
              <a:t>Level: </a:t>
            </a:r>
          </a:p>
          <a:p>
            <a:pPr lvl="1"/>
            <a:r>
              <a:rPr lang="en-GB" sz="1700" dirty="0">
                <a:solidFill>
                  <a:schemeClr val="bg1"/>
                </a:solidFill>
              </a:rPr>
              <a:t>Domestic or international</a:t>
            </a:r>
          </a:p>
          <a:p>
            <a:r>
              <a:rPr lang="en-GB" sz="1700" dirty="0">
                <a:solidFill>
                  <a:schemeClr val="bg1"/>
                </a:solidFill>
              </a:rPr>
              <a:t>Potential claimants:</a:t>
            </a:r>
          </a:p>
          <a:p>
            <a:pPr lvl="1"/>
            <a:r>
              <a:rPr lang="en-GB" sz="1700" dirty="0">
                <a:solidFill>
                  <a:schemeClr val="bg1"/>
                </a:solidFill>
              </a:rPr>
              <a:t>Individuals, peoples, NGOs or States</a:t>
            </a:r>
          </a:p>
          <a:p>
            <a:r>
              <a:rPr lang="en-GB" sz="1700" dirty="0">
                <a:solidFill>
                  <a:schemeClr val="bg1"/>
                </a:solidFill>
              </a:rPr>
              <a:t>Potential defendants:</a:t>
            </a:r>
          </a:p>
          <a:p>
            <a:pPr lvl="1"/>
            <a:r>
              <a:rPr lang="en-GB" sz="1700" dirty="0">
                <a:solidFill>
                  <a:schemeClr val="bg1"/>
                </a:solidFill>
              </a:rPr>
              <a:t>Corporations, States, individuals or NGOs</a:t>
            </a:r>
          </a:p>
          <a:p>
            <a:r>
              <a:rPr lang="en-GB" sz="1700" dirty="0">
                <a:solidFill>
                  <a:schemeClr val="bg1"/>
                </a:solidFill>
              </a:rPr>
              <a:t>Potential remedies:</a:t>
            </a:r>
          </a:p>
          <a:p>
            <a:pPr lvl="1"/>
            <a:r>
              <a:rPr lang="en-GB" sz="1700" dirty="0">
                <a:solidFill>
                  <a:schemeClr val="bg1"/>
                </a:solidFill>
              </a:rPr>
              <a:t>Compensation, restoration, satisfaction, cessation, non-repetition</a:t>
            </a:r>
          </a:p>
          <a:p>
            <a:r>
              <a:rPr lang="en-GB" sz="1700" dirty="0">
                <a:solidFill>
                  <a:schemeClr val="bg1"/>
                </a:solidFill>
              </a:rPr>
              <a:t>Potential effects:</a:t>
            </a:r>
          </a:p>
          <a:p>
            <a:pPr lvl="1"/>
            <a:r>
              <a:rPr lang="en-GB" sz="1700" dirty="0">
                <a:solidFill>
                  <a:schemeClr val="bg1"/>
                </a:solidFill>
              </a:rPr>
              <a:t>Binding and non-binding mechanisms, awareness</a:t>
            </a:r>
          </a:p>
          <a:p>
            <a:pPr lvl="1"/>
            <a:endParaRPr lang="en-GB" sz="1700" dirty="0">
              <a:solidFill>
                <a:schemeClr val="bg1"/>
              </a:solidFill>
            </a:endParaRPr>
          </a:p>
        </p:txBody>
      </p:sp>
      <p:pic>
        <p:nvPicPr>
          <p:cNvPr id="4" name="Espace réservé du contenu 4" descr="Une image contenant texte, carte&#10;&#10;Description générée automatiquement">
            <a:extLst>
              <a:ext uri="{FF2B5EF4-FFF2-40B4-BE49-F238E27FC236}">
                <a16:creationId xmlns:a16="http://schemas.microsoft.com/office/drawing/2014/main" id="{9A89E94F-9EA8-4894-9F2E-D70C7E71855A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" b="944"/>
          <a:stretch/>
        </p:blipFill>
        <p:spPr>
          <a:xfrm>
            <a:off x="6930766" y="391677"/>
            <a:ext cx="4663440" cy="2737086"/>
          </a:xfrm>
          <a:prstGeom prst="rect">
            <a:avLst/>
          </a:prstGeom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0DEED606-296E-40D1-A2B0-EBACF28DEC1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30766" y="3486737"/>
            <a:ext cx="4663440" cy="2553233"/>
          </a:xfrm>
          <a:prstGeom prst="rect">
            <a:avLst/>
          </a:prstGeom>
        </p:spPr>
      </p:pic>
      <p:sp>
        <p:nvSpPr>
          <p:cNvPr id="6" name="ZoneTexte 5">
            <a:extLst>
              <a:ext uri="{FF2B5EF4-FFF2-40B4-BE49-F238E27FC236}">
                <a16:creationId xmlns:a16="http://schemas.microsoft.com/office/drawing/2014/main" id="{5D43786C-8456-4B63-B0C7-32BBA080605F}"/>
              </a:ext>
            </a:extLst>
          </p:cNvPr>
          <p:cNvSpPr txBox="1"/>
          <p:nvPr/>
        </p:nvSpPr>
        <p:spPr>
          <a:xfrm>
            <a:off x="6844146" y="3081900"/>
            <a:ext cx="466344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000" b="1" dirty="0"/>
              <a:t>Dispute settlement </a:t>
            </a:r>
            <a:r>
              <a:rPr lang="fr-FR" sz="1000" b="1" dirty="0" err="1"/>
              <a:t>mechanisms</a:t>
            </a:r>
            <a:r>
              <a:rPr lang="fr-FR" sz="1000" b="1" dirty="0"/>
              <a:t> </a:t>
            </a:r>
            <a:r>
              <a:rPr lang="fr-FR" sz="1000" b="1" dirty="0" err="1"/>
              <a:t>seized</a:t>
            </a:r>
            <a:r>
              <a:rPr lang="fr-FR" sz="1000" b="1" dirty="0"/>
              <a:t> in the Shell/Ogoni dispute</a:t>
            </a: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076D8B8A-4FDF-4F61-9688-175AA58FE21C}"/>
              </a:ext>
            </a:extLst>
          </p:cNvPr>
          <p:cNvSpPr txBox="1"/>
          <p:nvPr/>
        </p:nvSpPr>
        <p:spPr>
          <a:xfrm>
            <a:off x="6844149" y="5991350"/>
            <a:ext cx="466344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000" b="1" dirty="0"/>
              <a:t>Dispute settlement </a:t>
            </a:r>
            <a:r>
              <a:rPr lang="fr-FR" sz="1000" b="1" dirty="0" err="1"/>
              <a:t>mechanisms</a:t>
            </a:r>
            <a:r>
              <a:rPr lang="fr-FR" sz="1000" b="1" dirty="0"/>
              <a:t> </a:t>
            </a:r>
            <a:r>
              <a:rPr lang="fr-FR" sz="1000" b="1" dirty="0" err="1"/>
              <a:t>seized</a:t>
            </a:r>
            <a:r>
              <a:rPr lang="fr-FR" sz="1000" b="1" dirty="0"/>
              <a:t> in the Chevron/</a:t>
            </a:r>
            <a:r>
              <a:rPr lang="fr-FR" sz="1000" b="1" dirty="0" err="1"/>
              <a:t>Ecuador</a:t>
            </a:r>
            <a:r>
              <a:rPr lang="fr-FR" sz="1000" b="1" dirty="0"/>
              <a:t> dispute</a:t>
            </a:r>
          </a:p>
        </p:txBody>
      </p:sp>
    </p:spTree>
    <p:extLst>
      <p:ext uri="{BB962C8B-B14F-4D97-AF65-F5344CB8AC3E}">
        <p14:creationId xmlns:p14="http://schemas.microsoft.com/office/powerpoint/2010/main" val="103087088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7" name="Rectangle 75">
            <a:extLst>
              <a:ext uri="{FF2B5EF4-FFF2-40B4-BE49-F238E27FC236}">
                <a16:creationId xmlns:a16="http://schemas.microsoft.com/office/drawing/2014/main" id="{EBF87945-A001-489F-9D9B-7D9435F0B9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48639" y="347471"/>
            <a:ext cx="11100816" cy="1801368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3EF0B9E6-EAA0-424B-891F-0C4B168314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85216"/>
            <a:ext cx="10515600" cy="1325563"/>
          </a:xfrm>
        </p:spPr>
        <p:txBody>
          <a:bodyPr>
            <a:normAutofit/>
          </a:bodyPr>
          <a:lstStyle/>
          <a:p>
            <a:r>
              <a:rPr lang="fr-FR">
                <a:solidFill>
                  <a:schemeClr val="bg1"/>
                </a:solidFill>
              </a:rPr>
              <a:t>Domestic mechanisms</a:t>
            </a:r>
            <a:endParaRPr lang="en-GB">
              <a:solidFill>
                <a:schemeClr val="bg1"/>
              </a:solidFill>
            </a:endParaRPr>
          </a:p>
        </p:txBody>
      </p:sp>
      <p:pic>
        <p:nvPicPr>
          <p:cNvPr id="4099" name="Picture 3" descr="Résultat de recherche d'images pour &quot;UK suprem court&quot;">
            <a:hlinkClick r:id="rId2"/>
            <a:extLst>
              <a:ext uri="{FF2B5EF4-FFF2-40B4-BE49-F238E27FC236}">
                <a16:creationId xmlns:a16="http://schemas.microsoft.com/office/drawing/2014/main" id="{C9D46353-B7AB-419C-88B8-D62AAF51006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219" r="-1" b="9523"/>
          <a:stretch/>
        </p:blipFill>
        <p:spPr bwMode="auto">
          <a:xfrm>
            <a:off x="841248" y="2516777"/>
            <a:ext cx="6236208" cy="36601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55D1E066-EA8B-41A4-B448-45C91616A6D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46848" y="2516777"/>
            <a:ext cx="3803904" cy="3660185"/>
          </a:xfrm>
        </p:spPr>
        <p:txBody>
          <a:bodyPr anchor="ctr">
            <a:normAutofit/>
          </a:bodyPr>
          <a:lstStyle/>
          <a:p>
            <a:pPr>
              <a:defRPr/>
            </a:pPr>
            <a:r>
              <a:rPr lang="en-GB" sz="1200" b="1" dirty="0"/>
              <a:t>Domestic courts</a:t>
            </a:r>
          </a:p>
          <a:p>
            <a:pPr lvl="1">
              <a:defRPr/>
            </a:pPr>
            <a:r>
              <a:rPr lang="en-GB" sz="1200" dirty="0"/>
              <a:t>Of the State in which the damage occurred</a:t>
            </a:r>
          </a:p>
          <a:p>
            <a:pPr lvl="1">
              <a:defRPr/>
            </a:pPr>
            <a:r>
              <a:rPr lang="en-GB" sz="1200" dirty="0"/>
              <a:t>Of another State</a:t>
            </a:r>
          </a:p>
          <a:p>
            <a:pPr>
              <a:defRPr/>
            </a:pPr>
            <a:r>
              <a:rPr lang="en-GB" sz="1200" b="1" dirty="0"/>
              <a:t>Alternative dispute resolutions bodies</a:t>
            </a:r>
          </a:p>
          <a:p>
            <a:pPr>
              <a:defRPr/>
            </a:pPr>
            <a:r>
              <a:rPr lang="en-GB" sz="1200" b="1" dirty="0"/>
              <a:t>Framework:</a:t>
            </a:r>
          </a:p>
          <a:p>
            <a:pPr lvl="1">
              <a:defRPr/>
            </a:pPr>
            <a:r>
              <a:rPr lang="en-GB" sz="1200" dirty="0"/>
              <a:t>Claimants: individuals, peoples or NGOs </a:t>
            </a:r>
          </a:p>
          <a:p>
            <a:pPr lvl="1">
              <a:defRPr/>
            </a:pPr>
            <a:r>
              <a:rPr lang="en-GB" sz="1200" dirty="0"/>
              <a:t>Defendants: individuals, businesses (direct author or its parent company), public authorities</a:t>
            </a:r>
          </a:p>
          <a:p>
            <a:pPr>
              <a:defRPr/>
            </a:pPr>
            <a:r>
              <a:rPr lang="en-GB" sz="1200" b="1" dirty="0"/>
              <a:t>Issues:</a:t>
            </a:r>
          </a:p>
          <a:p>
            <a:pPr lvl="1">
              <a:defRPr/>
            </a:pPr>
            <a:r>
              <a:rPr lang="en-GB" sz="1200" dirty="0"/>
              <a:t>Independence</a:t>
            </a:r>
          </a:p>
          <a:p>
            <a:pPr lvl="1">
              <a:defRPr/>
            </a:pPr>
            <a:r>
              <a:rPr lang="en-GB" sz="1200" dirty="0"/>
              <a:t>Jurisdiction</a:t>
            </a:r>
          </a:p>
          <a:p>
            <a:pPr lvl="1">
              <a:defRPr/>
            </a:pPr>
            <a:r>
              <a:rPr lang="en-GB" sz="1200" dirty="0"/>
              <a:t>Enforcement</a:t>
            </a:r>
          </a:p>
        </p:txBody>
      </p:sp>
    </p:spTree>
    <p:extLst>
      <p:ext uri="{BB962C8B-B14F-4D97-AF65-F5344CB8AC3E}">
        <p14:creationId xmlns:p14="http://schemas.microsoft.com/office/powerpoint/2010/main" val="83403384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7">
            <a:extLst>
              <a:ext uri="{FF2B5EF4-FFF2-40B4-BE49-F238E27FC236}">
                <a16:creationId xmlns:a16="http://schemas.microsoft.com/office/drawing/2014/main" id="{4038CB10-1F5C-4D54-9DF7-12586DE5B0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27546" y="321732"/>
            <a:ext cx="7058307" cy="1964266"/>
          </a:xfrm>
          <a:prstGeom prst="rect">
            <a:avLst/>
          </a:prstGeom>
          <a:solidFill>
            <a:srgbClr val="566245">
              <a:alpha val="9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818AC1FB-21C2-45BF-9086-C6DA78BBE5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4256" y="491260"/>
            <a:ext cx="6594189" cy="1625210"/>
          </a:xfrm>
        </p:spPr>
        <p:txBody>
          <a:bodyPr>
            <a:normAutofit/>
          </a:bodyPr>
          <a:lstStyle/>
          <a:p>
            <a:r>
              <a:rPr lang="fr-FR">
                <a:solidFill>
                  <a:srgbClr val="FFFFFF"/>
                </a:solidFill>
              </a:rPr>
              <a:t>International Courts</a:t>
            </a:r>
          </a:p>
        </p:txBody>
      </p:sp>
      <p:pic>
        <p:nvPicPr>
          <p:cNvPr id="4" name="Picture 3" descr="Résultat de recherche d'images pour &quot;interamerican court of human rights&quot;">
            <a:hlinkClick r:id="rId2"/>
            <a:extLst>
              <a:ext uri="{FF2B5EF4-FFF2-40B4-BE49-F238E27FC236}">
                <a16:creationId xmlns:a16="http://schemas.microsoft.com/office/drawing/2014/main" id="{29111772-E747-4C95-8F20-F75B380A4AF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725" r="-1" b="291"/>
          <a:stretch/>
        </p:blipFill>
        <p:spPr bwMode="auto">
          <a:xfrm>
            <a:off x="327547" y="2454903"/>
            <a:ext cx="7058306" cy="40802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" name="Rectangle 29">
            <a:extLst>
              <a:ext uri="{FF2B5EF4-FFF2-40B4-BE49-F238E27FC236}">
                <a16:creationId xmlns:a16="http://schemas.microsoft.com/office/drawing/2014/main" id="{73ED6512-6858-4552-B699-9A97FE9A4E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56975" y="321732"/>
            <a:ext cx="4313293" cy="6214534"/>
          </a:xfrm>
          <a:prstGeom prst="rect">
            <a:avLst/>
          </a:prstGeom>
          <a:solidFill>
            <a:srgbClr val="5959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00593AEC-073A-41B1-A175-00261072FFF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29319" y="917725"/>
            <a:ext cx="3424739" cy="4852362"/>
          </a:xfrm>
        </p:spPr>
        <p:txBody>
          <a:bodyPr anchor="ctr">
            <a:normAutofit/>
          </a:bodyPr>
          <a:lstStyle/>
          <a:p>
            <a:r>
              <a:rPr lang="en-GB" sz="1700" dirty="0">
                <a:solidFill>
                  <a:srgbClr val="FFFFFF"/>
                </a:solidFill>
              </a:rPr>
              <a:t>The available courts:</a:t>
            </a:r>
          </a:p>
          <a:p>
            <a:pPr lvl="1"/>
            <a:r>
              <a:rPr lang="en-GB" sz="1700" dirty="0">
                <a:solidFill>
                  <a:srgbClr val="FFFFFF"/>
                </a:solidFill>
              </a:rPr>
              <a:t>The ICJ: interstate disputes</a:t>
            </a:r>
          </a:p>
          <a:p>
            <a:pPr lvl="1"/>
            <a:r>
              <a:rPr lang="en-GB" sz="1700" dirty="0">
                <a:solidFill>
                  <a:srgbClr val="FFFFFF"/>
                </a:solidFill>
              </a:rPr>
              <a:t>Human-Rights regional courts (ECtHR, </a:t>
            </a:r>
            <a:r>
              <a:rPr lang="en-GB" sz="1700">
                <a:solidFill>
                  <a:srgbClr val="FFFFFF"/>
                </a:solidFill>
              </a:rPr>
              <a:t>IACtHR</a:t>
            </a:r>
            <a:r>
              <a:rPr lang="en-GB" sz="1700" dirty="0">
                <a:solidFill>
                  <a:srgbClr val="FFFFFF"/>
                </a:solidFill>
              </a:rPr>
              <a:t>, </a:t>
            </a:r>
            <a:r>
              <a:rPr lang="en-GB" sz="1700">
                <a:solidFill>
                  <a:srgbClr val="FFFFFF"/>
                </a:solidFill>
              </a:rPr>
              <a:t>ACtHPR</a:t>
            </a:r>
            <a:r>
              <a:rPr lang="en-GB" sz="1700" dirty="0">
                <a:solidFill>
                  <a:srgbClr val="FFFFFF"/>
                </a:solidFill>
              </a:rPr>
              <a:t>) : Individual, groups or NGOs v. States</a:t>
            </a:r>
          </a:p>
          <a:p>
            <a:pPr lvl="1"/>
            <a:r>
              <a:rPr lang="en-GB" sz="1700" dirty="0">
                <a:solidFill>
                  <a:srgbClr val="FFFFFF"/>
                </a:solidFill>
              </a:rPr>
              <a:t>The ICC: Criminal responsibility of individuals</a:t>
            </a:r>
          </a:p>
          <a:p>
            <a:r>
              <a:rPr lang="en-GB" sz="1700" dirty="0">
                <a:solidFill>
                  <a:srgbClr val="FFFFFF"/>
                </a:solidFill>
              </a:rPr>
              <a:t>Issues:</a:t>
            </a:r>
          </a:p>
          <a:p>
            <a:pPr lvl="1"/>
            <a:r>
              <a:rPr lang="en-GB" sz="1700" dirty="0">
                <a:solidFill>
                  <a:srgbClr val="FFFFFF"/>
                </a:solidFill>
              </a:rPr>
              <a:t>Jurisdiction based on States’ consent</a:t>
            </a:r>
          </a:p>
          <a:p>
            <a:pPr lvl="1"/>
            <a:r>
              <a:rPr lang="en-GB" sz="1700" dirty="0">
                <a:solidFill>
                  <a:srgbClr val="FFFFFF"/>
                </a:solidFill>
              </a:rPr>
              <a:t>Articulation with domestic remedies</a:t>
            </a:r>
          </a:p>
          <a:p>
            <a:pPr lvl="1"/>
            <a:r>
              <a:rPr lang="en-GB" sz="1700" dirty="0">
                <a:solidFill>
                  <a:srgbClr val="FFFFFF"/>
                </a:solidFill>
              </a:rPr>
              <a:t>Implementation/enforcement</a:t>
            </a:r>
          </a:p>
          <a:p>
            <a:pPr lvl="1"/>
            <a:endParaRPr lang="en-GB" sz="17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027010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:a16="http://schemas.microsoft.com/office/drawing/2014/main" id="{EBF87945-A001-489F-9D9B-7D9435F0B9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48639" y="347471"/>
            <a:ext cx="11100816" cy="1801368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05AB3B3D-B569-41B5-AA57-07BEB04AB0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85216"/>
            <a:ext cx="10515600" cy="1325563"/>
          </a:xfrm>
        </p:spPr>
        <p:txBody>
          <a:bodyPr>
            <a:normAutofit/>
          </a:bodyPr>
          <a:lstStyle/>
          <a:p>
            <a:r>
              <a:rPr lang="fr-FR" dirty="0">
                <a:solidFill>
                  <a:schemeClr val="bg1"/>
                </a:solidFill>
              </a:rPr>
              <a:t>Other international </a:t>
            </a:r>
            <a:r>
              <a:rPr lang="fr-FR" dirty="0" err="1">
                <a:solidFill>
                  <a:schemeClr val="bg1"/>
                </a:solidFill>
              </a:rPr>
              <a:t>mechanisms</a:t>
            </a:r>
            <a:endParaRPr lang="fr-FR" dirty="0">
              <a:solidFill>
                <a:schemeClr val="bg1"/>
              </a:solidFill>
            </a:endParaRPr>
          </a:p>
        </p:txBody>
      </p:sp>
      <p:pic>
        <p:nvPicPr>
          <p:cNvPr id="4" name="Picture 3" descr="Résultat de recherche d'images pour &quot;montagne d'or&quot;">
            <a:hlinkClick r:id="rId2"/>
            <a:extLst>
              <a:ext uri="{FF2B5EF4-FFF2-40B4-BE49-F238E27FC236}">
                <a16:creationId xmlns:a16="http://schemas.microsoft.com/office/drawing/2014/main" id="{9E50933A-8910-4880-BBC6-573EF3F19BF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68" r="6008" b="1"/>
          <a:stretch/>
        </p:blipFill>
        <p:spPr bwMode="auto">
          <a:xfrm>
            <a:off x="841248" y="2516777"/>
            <a:ext cx="6236208" cy="36601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FADE4C34-E1C9-4072-9F84-B7768214F4A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46848" y="2516777"/>
            <a:ext cx="3803904" cy="3660185"/>
          </a:xfrm>
        </p:spPr>
        <p:txBody>
          <a:bodyPr anchor="ctr">
            <a:normAutofit/>
          </a:bodyPr>
          <a:lstStyle/>
          <a:p>
            <a:r>
              <a:rPr lang="fr-FR" sz="1400" dirty="0"/>
              <a:t>Human-</a:t>
            </a:r>
            <a:r>
              <a:rPr lang="fr-FR" sz="1400" dirty="0" err="1"/>
              <a:t>rights</a:t>
            </a:r>
            <a:r>
              <a:rPr lang="fr-FR" sz="1400" dirty="0"/>
              <a:t> treaty bodies (HCR, CERD…)</a:t>
            </a:r>
          </a:p>
          <a:p>
            <a:pPr lvl="1"/>
            <a:r>
              <a:rPr lang="en-US" sz="1400" dirty="0"/>
              <a:t>Individuals, Peoples or NGOs v. States </a:t>
            </a:r>
          </a:p>
          <a:p>
            <a:pPr lvl="2"/>
            <a:r>
              <a:rPr lang="en-US" sz="1400" dirty="0"/>
              <a:t>The “</a:t>
            </a:r>
            <a:r>
              <a:rPr lang="en-US" sz="1400" dirty="0">
                <a:hlinkClick r:id="rId4"/>
              </a:rPr>
              <a:t>Montagne d’or” case before CERD (2019)</a:t>
            </a:r>
            <a:endParaRPr lang="en-US" sz="1400" dirty="0"/>
          </a:p>
          <a:p>
            <a:r>
              <a:rPr lang="en-US" sz="1400" dirty="0"/>
              <a:t>OECD National Contact Points</a:t>
            </a:r>
          </a:p>
          <a:p>
            <a:pPr lvl="1"/>
            <a:r>
              <a:rPr lang="en-US" sz="1400" dirty="0"/>
              <a:t>Individuals, Peoples NGOs v. Businesses</a:t>
            </a:r>
          </a:p>
          <a:p>
            <a:r>
              <a:rPr lang="en-US" sz="1400" dirty="0"/>
              <a:t>World Bank Inspection Panel</a:t>
            </a:r>
          </a:p>
          <a:p>
            <a:pPr lvl="1"/>
            <a:r>
              <a:rPr lang="en-US" sz="1400" dirty="0"/>
              <a:t>Affected persons v. the World Bank</a:t>
            </a:r>
          </a:p>
          <a:p>
            <a:r>
              <a:rPr lang="en-US" sz="1400" dirty="0"/>
              <a:t>Issues: </a:t>
            </a:r>
          </a:p>
          <a:p>
            <a:pPr lvl="1"/>
            <a:r>
              <a:rPr lang="en-US" sz="1400" dirty="0"/>
              <a:t>Jurisdiction</a:t>
            </a:r>
          </a:p>
          <a:p>
            <a:pPr lvl="1"/>
            <a:r>
              <a:rPr lang="en-US" sz="1400" dirty="0"/>
              <a:t>Implementation</a:t>
            </a:r>
            <a:endParaRPr lang="fr-FR" sz="1400" dirty="0"/>
          </a:p>
        </p:txBody>
      </p:sp>
    </p:spTree>
    <p:extLst>
      <p:ext uri="{BB962C8B-B14F-4D97-AF65-F5344CB8AC3E}">
        <p14:creationId xmlns:p14="http://schemas.microsoft.com/office/powerpoint/2010/main" val="228432827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:a16="http://schemas.microsoft.com/office/drawing/2014/main" id="{6166C6D1-23AC-49C4-BA07-238E4E9F8C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2059" y="450221"/>
            <a:ext cx="3362146" cy="3911523"/>
          </a:xfrm>
          <a:prstGeom prst="rect">
            <a:avLst/>
          </a:prstGeom>
          <a:solidFill>
            <a:srgbClr val="595959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BF9BCF8F-9777-415E-BEEC-7E1CDE9334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4701" y="762000"/>
            <a:ext cx="2771672" cy="3230578"/>
          </a:xfrm>
        </p:spPr>
        <p:txBody>
          <a:bodyPr>
            <a:normAutofit/>
          </a:bodyPr>
          <a:lstStyle/>
          <a:p>
            <a:r>
              <a:rPr lang="fr-FR" sz="3500" dirty="0">
                <a:solidFill>
                  <a:srgbClr val="FFFFFF"/>
                </a:solidFill>
              </a:rPr>
              <a:t>International arbitration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3383A8DA-3F43-483C-BCEA-07001C87D9D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848" r="-3" b="-3"/>
          <a:stretch/>
        </p:blipFill>
        <p:spPr>
          <a:xfrm>
            <a:off x="3988092" y="448054"/>
            <a:ext cx="4036457" cy="5954580"/>
          </a:xfrm>
          <a:prstGeom prst="rect">
            <a:avLst/>
          </a:prstGeom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1C091803-41C2-48E0-9228-5148460C74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188443" y="445459"/>
            <a:ext cx="3522149" cy="5957175"/>
          </a:xfrm>
          <a:prstGeom prst="rect">
            <a:avLst/>
          </a:prstGeom>
          <a:solidFill>
            <a:schemeClr val="tx1">
              <a:lumMod val="50000"/>
              <a:lumOff val="50000"/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B276192E-A987-4DB9-A671-ACF3DCE5DC5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460981" y="805294"/>
            <a:ext cx="2977071" cy="5237503"/>
          </a:xfrm>
        </p:spPr>
        <p:txBody>
          <a:bodyPr anchor="ctr">
            <a:normAutofit/>
          </a:bodyPr>
          <a:lstStyle/>
          <a:p>
            <a:r>
              <a:rPr lang="fr-FR" sz="1700"/>
              <a:t>Inter-State arbitration</a:t>
            </a:r>
          </a:p>
          <a:p>
            <a:r>
              <a:rPr lang="en-US" sz="1700"/>
              <a:t>Arbitration between private persons :</a:t>
            </a:r>
          </a:p>
          <a:p>
            <a:pPr lvl="1"/>
            <a:r>
              <a:rPr lang="en-US" sz="1700"/>
              <a:t>Bangladesh framework agreement on Fire and Building Safety: dispute settlement by the Permanent Court of Arbitration (PCA)</a:t>
            </a:r>
          </a:p>
          <a:p>
            <a:pPr lvl="1"/>
            <a:r>
              <a:rPr lang="en-US" sz="1700"/>
              <a:t>Hague Rules on Business and Human Rights arbitration</a:t>
            </a:r>
          </a:p>
          <a:p>
            <a:r>
              <a:rPr lang="en-US" sz="1700"/>
              <a:t>Investor-State arbitration (indirect impact on indigenous rights)</a:t>
            </a:r>
            <a:endParaRPr lang="fr-FR" sz="1700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05CC4153-3F0D-4F4C-8F12-E8FC3FA40A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2058" y="4517136"/>
            <a:ext cx="3362146" cy="1890452"/>
          </a:xfrm>
          <a:prstGeom prst="rect">
            <a:avLst/>
          </a:prstGeom>
          <a:solidFill>
            <a:srgbClr val="5E5849">
              <a:alpha val="95000"/>
            </a:srgbClr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744864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452</Words>
  <Application>Microsoft Office PowerPoint</Application>
  <PresentationFormat>Grand écran</PresentationFormat>
  <Paragraphs>97</Paragraphs>
  <Slides>13</Slides>
  <Notes>1</Notes>
  <HiddenSlides>0</HiddenSlides>
  <MMClips>0</MMClips>
  <ScaleCrop>false</ScaleCrop>
  <HeadingPairs>
    <vt:vector size="6" baseType="variant">
      <vt:variant>
        <vt:lpstr>Polices utilisées</vt:lpstr>
      </vt:variant>
      <vt:variant>
        <vt:i4>2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13</vt:i4>
      </vt:variant>
    </vt:vector>
  </HeadingPairs>
  <TitlesOfParts>
    <vt:vector size="16" baseType="lpstr">
      <vt:lpstr>Arial</vt:lpstr>
      <vt:lpstr>Calibri</vt:lpstr>
      <vt:lpstr>Office Theme</vt:lpstr>
      <vt:lpstr>Global Environmental Litigation</vt:lpstr>
      <vt:lpstr>Chapter 1. A mapping of the available options</vt:lpstr>
      <vt:lpstr>Chapter 1. A mapping of the available options</vt:lpstr>
      <vt:lpstr>The decision to litigate</vt:lpstr>
      <vt:lpstr>1. Diversity of the available options</vt:lpstr>
      <vt:lpstr>Domestic mechanisms</vt:lpstr>
      <vt:lpstr>International Courts</vt:lpstr>
      <vt:lpstr>Other international mechanisms</vt:lpstr>
      <vt:lpstr>International arbitration</vt:lpstr>
      <vt:lpstr>2. Drivers for the selection of an option</vt:lpstr>
      <vt:lpstr>Availability</vt:lpstr>
      <vt:lpstr>Procedure</vt:lpstr>
      <vt:lpstr>Outcome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Global Environmental Litigation</dc:title>
  <dc:creator>Patrick Jacob</dc:creator>
  <cp:lastModifiedBy>Patrick Jacob</cp:lastModifiedBy>
  <cp:revision>1</cp:revision>
  <dcterms:created xsi:type="dcterms:W3CDTF">2021-01-27T18:56:56Z</dcterms:created>
  <dcterms:modified xsi:type="dcterms:W3CDTF">2021-01-27T18:57:09Z</dcterms:modified>
</cp:coreProperties>
</file>