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927"/>
    <a:srgbClr val="095184"/>
    <a:srgbClr val="0046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92C80-62D0-4BCF-8BF8-67ADDC89D36A}" v="16" dt="2021-01-27T19:34:5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Jacob" userId="97dabbf521e30788" providerId="LiveId" clId="{31F665C6-DCB6-46E1-AFAE-F9846F3DA7BD}"/>
    <pc:docChg chg="modSld">
      <pc:chgData name="Patrick Jacob" userId="97dabbf521e30788" providerId="LiveId" clId="{31F665C6-DCB6-46E1-AFAE-F9846F3DA7BD}" dt="2020-04-08T13:21:23.378" v="1" actId="1036"/>
      <pc:docMkLst>
        <pc:docMk/>
      </pc:docMkLst>
      <pc:sldChg chg="modSp mod">
        <pc:chgData name="Patrick Jacob" userId="97dabbf521e30788" providerId="LiveId" clId="{31F665C6-DCB6-46E1-AFAE-F9846F3DA7BD}" dt="2020-04-08T13:20:28.738" v="0" actId="1036"/>
        <pc:sldMkLst>
          <pc:docMk/>
          <pc:sldMk cId="425972837" sldId="263"/>
        </pc:sldMkLst>
        <pc:spChg chg="mod">
          <ac:chgData name="Patrick Jacob" userId="97dabbf521e30788" providerId="LiveId" clId="{31F665C6-DCB6-46E1-AFAE-F9846F3DA7BD}" dt="2020-04-08T13:20:28.738" v="0" actId="1036"/>
          <ac:spMkLst>
            <pc:docMk/>
            <pc:sldMk cId="425972837" sldId="263"/>
            <ac:spMk id="3" creationId="{6A5322BE-E381-4170-A466-2E8C18D77D07}"/>
          </ac:spMkLst>
        </pc:spChg>
      </pc:sldChg>
      <pc:sldChg chg="modSp">
        <pc:chgData name="Patrick Jacob" userId="97dabbf521e30788" providerId="LiveId" clId="{31F665C6-DCB6-46E1-AFAE-F9846F3DA7BD}" dt="2020-04-08T13:21:23.378" v="1" actId="1036"/>
        <pc:sldMkLst>
          <pc:docMk/>
          <pc:sldMk cId="989643127" sldId="264"/>
        </pc:sldMkLst>
        <pc:picChg chg="mod">
          <ac:chgData name="Patrick Jacob" userId="97dabbf521e30788" providerId="LiveId" clId="{31F665C6-DCB6-46E1-AFAE-F9846F3DA7BD}" dt="2020-04-08T13:21:23.378" v="1" actId="1036"/>
          <ac:picMkLst>
            <pc:docMk/>
            <pc:sldMk cId="989643127" sldId="264"/>
            <ac:picMk id="1027" creationId="{B45AC8BD-4C53-48B1-A1A6-9A90D77A421A}"/>
          </ac:picMkLst>
        </pc:picChg>
      </pc:sldChg>
    </pc:docChg>
  </pc:docChgLst>
  <pc:docChgLst>
    <pc:chgData name="Patrick Jacob" userId="97dabbf521e30788" providerId="LiveId" clId="{B0B92C80-62D0-4BCF-8BF8-67ADDC89D36A}"/>
    <pc:docChg chg="undo custSel mod modSld">
      <pc:chgData name="Patrick Jacob" userId="97dabbf521e30788" providerId="LiveId" clId="{B0B92C80-62D0-4BCF-8BF8-67ADDC89D36A}" dt="2021-01-27T19:35:57.071" v="407" actId="26606"/>
      <pc:docMkLst>
        <pc:docMk/>
      </pc:docMkLst>
      <pc:sldChg chg="addSp delSp modSp mod">
        <pc:chgData name="Patrick Jacob" userId="97dabbf521e30788" providerId="LiveId" clId="{B0B92C80-62D0-4BCF-8BF8-67ADDC89D36A}" dt="2021-01-27T19:00:08.997" v="164" actId="26606"/>
        <pc:sldMkLst>
          <pc:docMk/>
          <pc:sldMk cId="816708963" sldId="259"/>
        </pc:sldMkLst>
        <pc:spChg chg="mod">
          <ac:chgData name="Patrick Jacob" userId="97dabbf521e30788" providerId="LiveId" clId="{B0B92C80-62D0-4BCF-8BF8-67ADDC89D36A}" dt="2021-01-27T19:00:08.997" v="164" actId="26606"/>
          <ac:spMkLst>
            <pc:docMk/>
            <pc:sldMk cId="816708963" sldId="259"/>
            <ac:spMk id="2" creationId="{D29E8423-E520-4257-92B9-5F58D8AC8D4A}"/>
          </ac:spMkLst>
        </pc:spChg>
        <pc:spChg chg="mod ord">
          <ac:chgData name="Patrick Jacob" userId="97dabbf521e30788" providerId="LiveId" clId="{B0B92C80-62D0-4BCF-8BF8-67ADDC89D36A}" dt="2021-01-27T19:00:08.997" v="164" actId="26606"/>
          <ac:spMkLst>
            <pc:docMk/>
            <pc:sldMk cId="816708963" sldId="259"/>
            <ac:spMk id="3" creationId="{8D3868FA-7548-484D-B0A3-9CE2F0116353}"/>
          </ac:spMkLst>
        </pc:spChg>
        <pc:spChg chg="add del mod">
          <ac:chgData name="Patrick Jacob" userId="97dabbf521e30788" providerId="LiveId" clId="{B0B92C80-62D0-4BCF-8BF8-67ADDC89D36A}" dt="2021-01-27T18:59:46.972" v="155" actId="478"/>
          <ac:spMkLst>
            <pc:docMk/>
            <pc:sldMk cId="816708963" sldId="259"/>
            <ac:spMk id="5" creationId="{079552DC-10C0-4B2C-B9B9-B422AB0243FF}"/>
          </ac:spMkLst>
        </pc:spChg>
        <pc:spChg chg="add">
          <ac:chgData name="Patrick Jacob" userId="97dabbf521e30788" providerId="LiveId" clId="{B0B92C80-62D0-4BCF-8BF8-67ADDC89D36A}" dt="2021-01-27T19:00:08.997" v="164" actId="26606"/>
          <ac:spMkLst>
            <pc:docMk/>
            <pc:sldMk cId="816708963" sldId="259"/>
            <ac:spMk id="9" creationId="{6166C6D1-23AC-49C4-BA07-238E4E9F8CEB}"/>
          </ac:spMkLst>
        </pc:spChg>
        <pc:spChg chg="add">
          <ac:chgData name="Patrick Jacob" userId="97dabbf521e30788" providerId="LiveId" clId="{B0B92C80-62D0-4BCF-8BF8-67ADDC89D36A}" dt="2021-01-27T19:00:08.997" v="164" actId="26606"/>
          <ac:spMkLst>
            <pc:docMk/>
            <pc:sldMk cId="816708963" sldId="259"/>
            <ac:spMk id="11" creationId="{E186B68C-84BC-4A6E-99D1-EE87483C1349}"/>
          </ac:spMkLst>
        </pc:spChg>
        <pc:spChg chg="add">
          <ac:chgData name="Patrick Jacob" userId="97dabbf521e30788" providerId="LiveId" clId="{B0B92C80-62D0-4BCF-8BF8-67ADDC89D36A}" dt="2021-01-27T19:00:08.997" v="164" actId="26606"/>
          <ac:spMkLst>
            <pc:docMk/>
            <pc:sldMk cId="816708963" sldId="259"/>
            <ac:spMk id="13" creationId="{B775CD93-9DF2-48CB-9F57-1BCA9A46C7FA}"/>
          </ac:spMkLst>
        </pc:spChg>
        <pc:spChg chg="add">
          <ac:chgData name="Patrick Jacob" userId="97dabbf521e30788" providerId="LiveId" clId="{B0B92C80-62D0-4BCF-8BF8-67ADDC89D36A}" dt="2021-01-27T19:00:08.997" v="164" actId="26606"/>
          <ac:spMkLst>
            <pc:docMk/>
            <pc:sldMk cId="816708963" sldId="259"/>
            <ac:spMk id="15" creationId="{1C091803-41C2-48E0-9228-5148460C7479}"/>
          </ac:spMkLst>
        </pc:spChg>
        <pc:picChg chg="mod">
          <ac:chgData name="Patrick Jacob" userId="97dabbf521e30788" providerId="LiveId" clId="{B0B92C80-62D0-4BCF-8BF8-67ADDC89D36A}" dt="2021-01-27T19:00:08.997" v="164" actId="26606"/>
          <ac:picMkLst>
            <pc:docMk/>
            <pc:sldMk cId="816708963" sldId="259"/>
            <ac:picMk id="4" creationId="{70FABA8E-7256-4C14-998C-CC28E6072464}"/>
          </ac:picMkLst>
        </pc:picChg>
      </pc:sldChg>
      <pc:sldChg chg="modSp mod">
        <pc:chgData name="Patrick Jacob" userId="97dabbf521e30788" providerId="LiveId" clId="{B0B92C80-62D0-4BCF-8BF8-67ADDC89D36A}" dt="2021-01-27T19:05:17.759" v="307" actId="20577"/>
        <pc:sldMkLst>
          <pc:docMk/>
          <pc:sldMk cId="1966511444" sldId="261"/>
        </pc:sldMkLst>
        <pc:spChg chg="mod">
          <ac:chgData name="Patrick Jacob" userId="97dabbf521e30788" providerId="LiveId" clId="{B0B92C80-62D0-4BCF-8BF8-67ADDC89D36A}" dt="2021-01-27T19:05:17.759" v="307" actId="20577"/>
          <ac:spMkLst>
            <pc:docMk/>
            <pc:sldMk cId="1966511444" sldId="261"/>
            <ac:spMk id="3" creationId="{9BC1E00D-3E68-4849-AC15-1640D9A08457}"/>
          </ac:spMkLst>
        </pc:spChg>
        <pc:picChg chg="mod">
          <ac:chgData name="Patrick Jacob" userId="97dabbf521e30788" providerId="LiveId" clId="{B0B92C80-62D0-4BCF-8BF8-67ADDC89D36A}" dt="2021-01-26T20:19:19.531" v="0" actId="1076"/>
          <ac:picMkLst>
            <pc:docMk/>
            <pc:sldMk cId="1966511444" sldId="261"/>
            <ac:picMk id="4" creationId="{10BC4B9A-E6B2-41D3-99FF-0076734A6C68}"/>
          </ac:picMkLst>
        </pc:picChg>
      </pc:sldChg>
      <pc:sldChg chg="addSp delSp modSp mod">
        <pc:chgData name="Patrick Jacob" userId="97dabbf521e30788" providerId="LiveId" clId="{B0B92C80-62D0-4BCF-8BF8-67ADDC89D36A}" dt="2021-01-27T19:13:48.342" v="309" actId="20577"/>
        <pc:sldMkLst>
          <pc:docMk/>
          <pc:sldMk cId="425972837" sldId="263"/>
        </pc:sldMkLst>
        <pc:spChg chg="mod">
          <ac:chgData name="Patrick Jacob" userId="97dabbf521e30788" providerId="LiveId" clId="{B0B92C80-62D0-4BCF-8BF8-67ADDC89D36A}" dt="2021-01-27T19:03:17.707" v="259" actId="26606"/>
          <ac:spMkLst>
            <pc:docMk/>
            <pc:sldMk cId="425972837" sldId="263"/>
            <ac:spMk id="2" creationId="{60AB71AC-C600-40FB-8EBE-6C2B8C138651}"/>
          </ac:spMkLst>
        </pc:spChg>
        <pc:spChg chg="mod ord">
          <ac:chgData name="Patrick Jacob" userId="97dabbf521e30788" providerId="LiveId" clId="{B0B92C80-62D0-4BCF-8BF8-67ADDC89D36A}" dt="2021-01-27T19:13:48.342" v="309" actId="20577"/>
          <ac:spMkLst>
            <pc:docMk/>
            <pc:sldMk cId="425972837" sldId="263"/>
            <ac:spMk id="3" creationId="{6A5322BE-E381-4170-A466-2E8C18D77D07}"/>
          </ac:spMkLst>
        </pc:spChg>
        <pc:spChg chg="add del">
          <ac:chgData name="Patrick Jacob" userId="97dabbf521e30788" providerId="LiveId" clId="{B0B92C80-62D0-4BCF-8BF8-67ADDC89D36A}" dt="2021-01-27T19:03:17.707" v="259" actId="26606"/>
          <ac:spMkLst>
            <pc:docMk/>
            <pc:sldMk cId="425972837" sldId="263"/>
            <ac:spMk id="10" creationId="{F64F6814-96D5-4463-898E-405CC0C40147}"/>
          </ac:spMkLst>
        </pc:spChg>
        <pc:spChg chg="add">
          <ac:chgData name="Patrick Jacob" userId="97dabbf521e30788" providerId="LiveId" clId="{B0B92C80-62D0-4BCF-8BF8-67ADDC89D36A}" dt="2021-01-27T19:03:17.707" v="259" actId="26606"/>
          <ac:spMkLst>
            <pc:docMk/>
            <pc:sldMk cId="425972837" sldId="263"/>
            <ac:spMk id="13" creationId="{6166C6D1-23AC-49C4-BA07-238E4E9F8CEB}"/>
          </ac:spMkLst>
        </pc:spChg>
        <pc:spChg chg="add">
          <ac:chgData name="Patrick Jacob" userId="97dabbf521e30788" providerId="LiveId" clId="{B0B92C80-62D0-4BCF-8BF8-67ADDC89D36A}" dt="2021-01-27T19:03:17.707" v="259" actId="26606"/>
          <ac:spMkLst>
            <pc:docMk/>
            <pc:sldMk cId="425972837" sldId="263"/>
            <ac:spMk id="14" creationId="{B775CD93-9DF2-48CB-9F57-1BCA9A46C7FA}"/>
          </ac:spMkLst>
        </pc:spChg>
        <pc:spChg chg="add del">
          <ac:chgData name="Patrick Jacob" userId="97dabbf521e30788" providerId="LiveId" clId="{B0B92C80-62D0-4BCF-8BF8-67ADDC89D36A}" dt="2021-01-26T20:26:26.155" v="7" actId="26606"/>
          <ac:spMkLst>
            <pc:docMk/>
            <pc:sldMk cId="425972837" sldId="263"/>
            <ac:spMk id="15" creationId="{4038CB10-1F5C-4D54-9DF7-12586DE5B007}"/>
          </ac:spMkLst>
        </pc:spChg>
        <pc:spChg chg="add del">
          <ac:chgData name="Patrick Jacob" userId="97dabbf521e30788" providerId="LiveId" clId="{B0B92C80-62D0-4BCF-8BF8-67ADDC89D36A}" dt="2021-01-26T20:26:26.155" v="7" actId="26606"/>
          <ac:spMkLst>
            <pc:docMk/>
            <pc:sldMk cId="425972837" sldId="263"/>
            <ac:spMk id="17" creationId="{73ED6512-6858-4552-B699-9A97FE9A4EA2}"/>
          </ac:spMkLst>
        </pc:spChg>
        <pc:spChg chg="add">
          <ac:chgData name="Patrick Jacob" userId="97dabbf521e30788" providerId="LiveId" clId="{B0B92C80-62D0-4BCF-8BF8-67ADDC89D36A}" dt="2021-01-27T19:03:17.707" v="259" actId="26606"/>
          <ac:spMkLst>
            <pc:docMk/>
            <pc:sldMk cId="425972837" sldId="263"/>
            <ac:spMk id="19" creationId="{E186B68C-84BC-4A6E-99D1-EE87483C1349}"/>
          </ac:spMkLst>
        </pc:spChg>
        <pc:spChg chg="add">
          <ac:chgData name="Patrick Jacob" userId="97dabbf521e30788" providerId="LiveId" clId="{B0B92C80-62D0-4BCF-8BF8-67ADDC89D36A}" dt="2021-01-27T19:03:17.707" v="259" actId="26606"/>
          <ac:spMkLst>
            <pc:docMk/>
            <pc:sldMk cId="425972837" sldId="263"/>
            <ac:spMk id="21" creationId="{1C091803-41C2-48E0-9228-5148460C7479}"/>
          </ac:spMkLst>
        </pc:spChg>
        <pc:picChg chg="mod">
          <ac:chgData name="Patrick Jacob" userId="97dabbf521e30788" providerId="LiveId" clId="{B0B92C80-62D0-4BCF-8BF8-67ADDC89D36A}" dt="2021-01-27T19:03:17.707" v="259" actId="26606"/>
          <ac:picMkLst>
            <pc:docMk/>
            <pc:sldMk cId="425972837" sldId="263"/>
            <ac:picMk id="4" creationId="{579B00B3-9219-44EE-9698-06E8F58119E4}"/>
          </ac:picMkLst>
        </pc:picChg>
        <pc:picChg chg="mod ord">
          <ac:chgData name="Patrick Jacob" userId="97dabbf521e30788" providerId="LiveId" clId="{B0B92C80-62D0-4BCF-8BF8-67ADDC89D36A}" dt="2021-01-27T19:03:17.707" v="259" actId="26606"/>
          <ac:picMkLst>
            <pc:docMk/>
            <pc:sldMk cId="425972837" sldId="263"/>
            <ac:picMk id="5" creationId="{1BEA6BC5-C31E-4450-9BB7-B79A26CC4881}"/>
          </ac:picMkLst>
        </pc:picChg>
        <pc:picChg chg="add del mod">
          <ac:chgData name="Patrick Jacob" userId="97dabbf521e30788" providerId="LiveId" clId="{B0B92C80-62D0-4BCF-8BF8-67ADDC89D36A}" dt="2021-01-26T20:19:28.039" v="3"/>
          <ac:picMkLst>
            <pc:docMk/>
            <pc:sldMk cId="425972837" sldId="263"/>
            <ac:picMk id="7" creationId="{EC4218C7-B5A5-47D9-B95D-5CB265744F2F}"/>
          </ac:picMkLst>
        </pc:picChg>
        <pc:picChg chg="add del">
          <ac:chgData name="Patrick Jacob" userId="97dabbf521e30788" providerId="LiveId" clId="{B0B92C80-62D0-4BCF-8BF8-67ADDC89D36A}" dt="2021-01-26T20:26:26.155" v="7" actId="26606"/>
          <ac:picMkLst>
            <pc:docMk/>
            <pc:sldMk cId="425972837" sldId="263"/>
            <ac:picMk id="12" creationId="{EC4218C7-B5A5-47D9-B95D-5CB265744F2F}"/>
          </ac:picMkLst>
        </pc:picChg>
      </pc:sldChg>
      <pc:sldChg chg="modSp mod">
        <pc:chgData name="Patrick Jacob" userId="97dabbf521e30788" providerId="LiveId" clId="{B0B92C80-62D0-4BCF-8BF8-67ADDC89D36A}" dt="2021-01-27T19:33:29.540" v="359" actId="14100"/>
        <pc:sldMkLst>
          <pc:docMk/>
          <pc:sldMk cId="989643127" sldId="264"/>
        </pc:sldMkLst>
        <pc:spChg chg="mod">
          <ac:chgData name="Patrick Jacob" userId="97dabbf521e30788" providerId="LiveId" clId="{B0B92C80-62D0-4BCF-8BF8-67ADDC89D36A}" dt="2021-01-27T19:33:29.540" v="359" actId="14100"/>
          <ac:spMkLst>
            <pc:docMk/>
            <pc:sldMk cId="989643127" sldId="264"/>
            <ac:spMk id="3" creationId="{C71DAC9B-A5B9-4C53-96EA-5FE7E1946AC4}"/>
          </ac:spMkLst>
        </pc:spChg>
        <pc:picChg chg="mod">
          <ac:chgData name="Patrick Jacob" userId="97dabbf521e30788" providerId="LiveId" clId="{B0B92C80-62D0-4BCF-8BF8-67ADDC89D36A}" dt="2021-01-27T19:33:09.489" v="356" actId="1076"/>
          <ac:picMkLst>
            <pc:docMk/>
            <pc:sldMk cId="989643127" sldId="264"/>
            <ac:picMk id="1027" creationId="{B45AC8BD-4C53-48B1-A1A6-9A90D77A421A}"/>
          </ac:picMkLst>
        </pc:picChg>
      </pc:sldChg>
      <pc:sldChg chg="addSp modSp mod">
        <pc:chgData name="Patrick Jacob" userId="97dabbf521e30788" providerId="LiveId" clId="{B0B92C80-62D0-4BCF-8BF8-67ADDC89D36A}" dt="2021-01-27T19:35:57.071" v="407" actId="26606"/>
        <pc:sldMkLst>
          <pc:docMk/>
          <pc:sldMk cId="1667388404" sldId="266"/>
        </pc:sldMkLst>
        <pc:spChg chg="mod">
          <ac:chgData name="Patrick Jacob" userId="97dabbf521e30788" providerId="LiveId" clId="{B0B92C80-62D0-4BCF-8BF8-67ADDC89D36A}" dt="2021-01-27T19:35:57.071" v="407" actId="26606"/>
          <ac:spMkLst>
            <pc:docMk/>
            <pc:sldMk cId="1667388404" sldId="266"/>
            <ac:spMk id="2" creationId="{E1C81EA0-802A-4D2B-AFA3-2FAA9F0B78CF}"/>
          </ac:spMkLst>
        </pc:spChg>
        <pc:spChg chg="mod ord">
          <ac:chgData name="Patrick Jacob" userId="97dabbf521e30788" providerId="LiveId" clId="{B0B92C80-62D0-4BCF-8BF8-67ADDC89D36A}" dt="2021-01-27T19:35:57.071" v="407" actId="26606"/>
          <ac:spMkLst>
            <pc:docMk/>
            <pc:sldMk cId="1667388404" sldId="266"/>
            <ac:spMk id="3" creationId="{3EF59648-4EE8-4805-83CB-4A364D689759}"/>
          </ac:spMkLst>
        </pc:spChg>
        <pc:spChg chg="add">
          <ac:chgData name="Patrick Jacob" userId="97dabbf521e30788" providerId="LiveId" clId="{B0B92C80-62D0-4BCF-8BF8-67ADDC89D36A}" dt="2021-01-27T19:35:57.071" v="407" actId="26606"/>
          <ac:spMkLst>
            <pc:docMk/>
            <pc:sldMk cId="1667388404" sldId="266"/>
            <ac:spMk id="9" creationId="{6166C6D1-23AC-49C4-BA07-238E4E9F8CEB}"/>
          </ac:spMkLst>
        </pc:spChg>
        <pc:spChg chg="add">
          <ac:chgData name="Patrick Jacob" userId="97dabbf521e30788" providerId="LiveId" clId="{B0B92C80-62D0-4BCF-8BF8-67ADDC89D36A}" dt="2021-01-27T19:35:57.071" v="407" actId="26606"/>
          <ac:spMkLst>
            <pc:docMk/>
            <pc:sldMk cId="1667388404" sldId="266"/>
            <ac:spMk id="11" creationId="{E186B68C-84BC-4A6E-99D1-EE87483C1349}"/>
          </ac:spMkLst>
        </pc:spChg>
        <pc:spChg chg="add">
          <ac:chgData name="Patrick Jacob" userId="97dabbf521e30788" providerId="LiveId" clId="{B0B92C80-62D0-4BCF-8BF8-67ADDC89D36A}" dt="2021-01-27T19:35:57.071" v="407" actId="26606"/>
          <ac:spMkLst>
            <pc:docMk/>
            <pc:sldMk cId="1667388404" sldId="266"/>
            <ac:spMk id="13" creationId="{B775CD93-9DF2-48CB-9F57-1BCA9A46C7FA}"/>
          </ac:spMkLst>
        </pc:spChg>
        <pc:spChg chg="add">
          <ac:chgData name="Patrick Jacob" userId="97dabbf521e30788" providerId="LiveId" clId="{B0B92C80-62D0-4BCF-8BF8-67ADDC89D36A}" dt="2021-01-27T19:35:57.071" v="407" actId="26606"/>
          <ac:spMkLst>
            <pc:docMk/>
            <pc:sldMk cId="1667388404" sldId="266"/>
            <ac:spMk id="15" creationId="{1C091803-41C2-48E0-9228-5148460C7479}"/>
          </ac:spMkLst>
        </pc:spChg>
        <pc:picChg chg="mod">
          <ac:chgData name="Patrick Jacob" userId="97dabbf521e30788" providerId="LiveId" clId="{B0B92C80-62D0-4BCF-8BF8-67ADDC89D36A}" dt="2021-01-27T19:35:57.071" v="407" actId="26606"/>
          <ac:picMkLst>
            <pc:docMk/>
            <pc:sldMk cId="1667388404" sldId="266"/>
            <ac:picMk id="4" creationId="{A7B11396-7B78-4A99-851B-889946C5C0F3}"/>
          </ac:picMkLst>
        </pc:picChg>
      </pc:sldChg>
      <pc:sldChg chg="modSp mod">
        <pc:chgData name="Patrick Jacob" userId="97dabbf521e30788" providerId="LiveId" clId="{B0B92C80-62D0-4BCF-8BF8-67ADDC89D36A}" dt="2021-01-27T18:57:49.995" v="31" actId="27636"/>
        <pc:sldMkLst>
          <pc:docMk/>
          <pc:sldMk cId="370345545" sldId="268"/>
        </pc:sldMkLst>
        <pc:spChg chg="mod">
          <ac:chgData name="Patrick Jacob" userId="97dabbf521e30788" providerId="LiveId" clId="{B0B92C80-62D0-4BCF-8BF8-67ADDC89D36A}" dt="2021-01-27T18:57:49.995" v="31" actId="27636"/>
          <ac:spMkLst>
            <pc:docMk/>
            <pc:sldMk cId="370345545" sldId="268"/>
            <ac:spMk id="3" creationId="{00000000-0000-0000-0000-000000000000}"/>
          </ac:spMkLst>
        </pc:spChg>
      </pc:sldChg>
    </pc:docChg>
  </pc:docChgLst>
  <pc:docChgLst>
    <pc:chgData name="Patrick Jacob" userId="97dabbf521e30788" providerId="LiveId" clId="{D1BD7BBA-3D40-4D26-BAD9-D9BF6D70F01A}"/>
    <pc:docChg chg="modSld">
      <pc:chgData name="Patrick Jacob" userId="97dabbf521e30788" providerId="LiveId" clId="{D1BD7BBA-3D40-4D26-BAD9-D9BF6D70F01A}" dt="2020-12-31T06:45:41.036" v="65" actId="20577"/>
      <pc:docMkLst>
        <pc:docMk/>
      </pc:docMkLst>
      <pc:sldChg chg="modSp mod">
        <pc:chgData name="Patrick Jacob" userId="97dabbf521e30788" providerId="LiveId" clId="{D1BD7BBA-3D40-4D26-BAD9-D9BF6D70F01A}" dt="2020-12-31T06:43:37.659" v="45" actId="20577"/>
        <pc:sldMkLst>
          <pc:docMk/>
          <pc:sldMk cId="816708963" sldId="259"/>
        </pc:sldMkLst>
        <pc:spChg chg="mod">
          <ac:chgData name="Patrick Jacob" userId="97dabbf521e30788" providerId="LiveId" clId="{D1BD7BBA-3D40-4D26-BAD9-D9BF6D70F01A}" dt="2020-12-31T06:43:37.659" v="45" actId="20577"/>
          <ac:spMkLst>
            <pc:docMk/>
            <pc:sldMk cId="816708963" sldId="259"/>
            <ac:spMk id="3" creationId="{8D3868FA-7548-484D-B0A3-9CE2F0116353}"/>
          </ac:spMkLst>
        </pc:spChg>
      </pc:sldChg>
      <pc:sldChg chg="modSp mod">
        <pc:chgData name="Patrick Jacob" userId="97dabbf521e30788" providerId="LiveId" clId="{D1BD7BBA-3D40-4D26-BAD9-D9BF6D70F01A}" dt="2020-12-09T08:28:05.450" v="19" actId="20577"/>
        <pc:sldMkLst>
          <pc:docMk/>
          <pc:sldMk cId="4190497416" sldId="262"/>
        </pc:sldMkLst>
        <pc:spChg chg="mod">
          <ac:chgData name="Patrick Jacob" userId="97dabbf521e30788" providerId="LiveId" clId="{D1BD7BBA-3D40-4D26-BAD9-D9BF6D70F01A}" dt="2020-12-09T08:28:05.450" v="19" actId="20577"/>
          <ac:spMkLst>
            <pc:docMk/>
            <pc:sldMk cId="4190497416" sldId="262"/>
            <ac:spMk id="3" creationId="{9BC1E00D-3E68-4849-AC15-1640D9A08457}"/>
          </ac:spMkLst>
        </pc:spChg>
      </pc:sldChg>
      <pc:sldChg chg="modSp mod">
        <pc:chgData name="Patrick Jacob" userId="97dabbf521e30788" providerId="LiveId" clId="{D1BD7BBA-3D40-4D26-BAD9-D9BF6D70F01A}" dt="2020-12-31T06:45:41.036" v="65" actId="20577"/>
        <pc:sldMkLst>
          <pc:docMk/>
          <pc:sldMk cId="425972837" sldId="263"/>
        </pc:sldMkLst>
        <pc:spChg chg="mod">
          <ac:chgData name="Patrick Jacob" userId="97dabbf521e30788" providerId="LiveId" clId="{D1BD7BBA-3D40-4D26-BAD9-D9BF6D70F01A}" dt="2020-12-31T06:45:41.036" v="65" actId="20577"/>
          <ac:spMkLst>
            <pc:docMk/>
            <pc:sldMk cId="425972837" sldId="263"/>
            <ac:spMk id="3" creationId="{6A5322BE-E381-4170-A466-2E8C18D77D07}"/>
          </ac:spMkLst>
        </pc:spChg>
      </pc:sldChg>
    </pc:docChg>
  </pc:docChgLst>
  <pc:docChgLst>
    <pc:chgData name="Patrick Jacob" userId="97dabbf521e30788" providerId="LiveId" clId="{CDCA54E9-BB98-4596-B8BC-02B19719299D}"/>
    <pc:docChg chg="undo custSel mod modSld">
      <pc:chgData name="Patrick Jacob" userId="97dabbf521e30788" providerId="LiveId" clId="{CDCA54E9-BB98-4596-B8BC-02B19719299D}" dt="2020-02-11T14:36:33.170" v="3" actId="26606"/>
      <pc:docMkLst>
        <pc:docMk/>
      </pc:docMkLst>
      <pc:sldChg chg="delSp modSp mod setBg setClrOvrMap">
        <pc:chgData name="Patrick Jacob" userId="97dabbf521e30788" providerId="LiveId" clId="{CDCA54E9-BB98-4596-B8BC-02B19719299D}" dt="2020-02-11T14:35:45.718" v="0" actId="26606"/>
        <pc:sldMkLst>
          <pc:docMk/>
          <pc:sldMk cId="4190497416" sldId="262"/>
        </pc:sldMkLst>
        <pc:spChg chg="mod">
          <ac:chgData name="Patrick Jacob" userId="97dabbf521e30788" providerId="LiveId" clId="{CDCA54E9-BB98-4596-B8BC-02B19719299D}" dt="2020-02-11T14:35:45.718" v="0" actId="26606"/>
          <ac:spMkLst>
            <pc:docMk/>
            <pc:sldMk cId="4190497416" sldId="262"/>
            <ac:spMk id="2" creationId="{74E9DA7C-C7B9-4C04-AC5F-CE41E5DF8219}"/>
          </ac:spMkLst>
        </pc:spChg>
        <pc:spChg chg="mod">
          <ac:chgData name="Patrick Jacob" userId="97dabbf521e30788" providerId="LiveId" clId="{CDCA54E9-BB98-4596-B8BC-02B19719299D}" dt="2020-02-11T14:35:45.718" v="0" actId="26606"/>
          <ac:spMkLst>
            <pc:docMk/>
            <pc:sldMk cId="4190497416" sldId="262"/>
            <ac:spMk id="3" creationId="{9BC1E00D-3E68-4849-AC15-1640D9A08457}"/>
          </ac:spMkLst>
        </pc:spChg>
        <pc:spChg chg="del">
          <ac:chgData name="Patrick Jacob" userId="97dabbf521e30788" providerId="LiveId" clId="{CDCA54E9-BB98-4596-B8BC-02B19719299D}" dt="2020-02-11T14:35:45.718" v="0" actId="26606"/>
          <ac:spMkLst>
            <pc:docMk/>
            <pc:sldMk cId="4190497416" sldId="262"/>
            <ac:spMk id="11" creationId="{2EEE8F11-3582-44B7-9869-F2D26D7DD9D4}"/>
          </ac:spMkLst>
        </pc:spChg>
        <pc:spChg chg="del">
          <ac:chgData name="Patrick Jacob" userId="97dabbf521e30788" providerId="LiveId" clId="{CDCA54E9-BB98-4596-B8BC-02B19719299D}" dt="2020-02-11T14:35:45.718" v="0" actId="26606"/>
          <ac:spMkLst>
            <pc:docMk/>
            <pc:sldMk cId="4190497416" sldId="262"/>
            <ac:spMk id="13" creationId="{2141F1CC-6A53-4BCF-9127-AABB52E2497E}"/>
          </ac:spMkLst>
        </pc:spChg>
        <pc:spChg chg="del">
          <ac:chgData name="Patrick Jacob" userId="97dabbf521e30788" providerId="LiveId" clId="{CDCA54E9-BB98-4596-B8BC-02B19719299D}" dt="2020-02-11T14:35:45.718" v="0" actId="26606"/>
          <ac:spMkLst>
            <pc:docMk/>
            <pc:sldMk cId="4190497416" sldId="262"/>
            <ac:spMk id="15" creationId="{561B2B49-7142-4CA8-A929-4671548E6A5A}"/>
          </ac:spMkLst>
        </pc:spChg>
        <pc:picChg chg="mod ord">
          <ac:chgData name="Patrick Jacob" userId="97dabbf521e30788" providerId="LiveId" clId="{CDCA54E9-BB98-4596-B8BC-02B19719299D}" dt="2020-02-11T14:35:45.718" v="0" actId="26606"/>
          <ac:picMkLst>
            <pc:docMk/>
            <pc:sldMk cId="4190497416" sldId="262"/>
            <ac:picMk id="4" creationId="{10BC4B9A-E6B2-41D3-99FF-0076734A6C68}"/>
          </ac:picMkLst>
        </pc:picChg>
        <pc:picChg chg="mod">
          <ac:chgData name="Patrick Jacob" userId="97dabbf521e30788" providerId="LiveId" clId="{CDCA54E9-BB98-4596-B8BC-02B19719299D}" dt="2020-02-11T14:35:45.718" v="0" actId="26606"/>
          <ac:picMkLst>
            <pc:docMk/>
            <pc:sldMk cId="4190497416" sldId="262"/>
            <ac:picMk id="6" creationId="{591E93AC-7032-4996-81FA-2CA4011BBA74}"/>
          </ac:picMkLst>
        </pc:picChg>
      </pc:sldChg>
      <pc:sldChg chg="addSp delSp modSp">
        <pc:chgData name="Patrick Jacob" userId="97dabbf521e30788" providerId="LiveId" clId="{CDCA54E9-BB98-4596-B8BC-02B19719299D}" dt="2020-02-11T14:36:33.170" v="3" actId="26606"/>
        <pc:sldMkLst>
          <pc:docMk/>
          <pc:sldMk cId="370345545" sldId="268"/>
        </pc:sldMkLst>
        <pc:spChg chg="mod">
          <ac:chgData name="Patrick Jacob" userId="97dabbf521e30788" providerId="LiveId" clId="{CDCA54E9-BB98-4596-B8BC-02B19719299D}" dt="2020-02-11T14:36:33.158" v="2" actId="26606"/>
          <ac:spMkLst>
            <pc:docMk/>
            <pc:sldMk cId="370345545" sldId="268"/>
            <ac:spMk id="2" creationId="{00000000-0000-0000-0000-000000000000}"/>
          </ac:spMkLst>
        </pc:spChg>
        <pc:spChg chg="mod">
          <ac:chgData name="Patrick Jacob" userId="97dabbf521e30788" providerId="LiveId" clId="{CDCA54E9-BB98-4596-B8BC-02B19719299D}" dt="2020-02-11T14:36:33.158" v="2" actId="26606"/>
          <ac:spMkLst>
            <pc:docMk/>
            <pc:sldMk cId="370345545" sldId="268"/>
            <ac:spMk id="3" creationId="{00000000-0000-0000-0000-000000000000}"/>
          </ac:spMkLst>
        </pc:spChg>
        <pc:spChg chg="add del">
          <ac:chgData name="Patrick Jacob" userId="97dabbf521e30788" providerId="LiveId" clId="{CDCA54E9-BB98-4596-B8BC-02B19719299D}" dt="2020-02-11T14:36:33.170" v="3" actId="26606"/>
          <ac:spMkLst>
            <pc:docMk/>
            <pc:sldMk cId="370345545" sldId="268"/>
            <ac:spMk id="12" creationId="{43421B4C-AA27-4F32-AA73-DA587F2729B0}"/>
          </ac:spMkLst>
        </pc:spChg>
        <pc:spChg chg="add del">
          <ac:chgData name="Patrick Jacob" userId="97dabbf521e30788" providerId="LiveId" clId="{CDCA54E9-BB98-4596-B8BC-02B19719299D}" dt="2020-02-11T14:36:33.158" v="2" actId="26606"/>
          <ac:spMkLst>
            <pc:docMk/>
            <pc:sldMk cId="370345545" sldId="268"/>
            <ac:spMk id="17" creationId="{68AF5748-FED8-45BA-8631-26D1D10F3246}"/>
          </ac:spMkLst>
        </pc:spChg>
        <pc:spChg chg="add del">
          <ac:chgData name="Patrick Jacob" userId="97dabbf521e30788" providerId="LiveId" clId="{CDCA54E9-BB98-4596-B8BC-02B19719299D}" dt="2020-02-11T14:36:33.158" v="2" actId="26606"/>
          <ac:spMkLst>
            <pc:docMk/>
            <pc:sldMk cId="370345545" sldId="268"/>
            <ac:spMk id="19" creationId="{AF2F604E-43BE-4DC3-B983-E071523364F8}"/>
          </ac:spMkLst>
        </pc:spChg>
        <pc:spChg chg="add del">
          <ac:chgData name="Patrick Jacob" userId="97dabbf521e30788" providerId="LiveId" clId="{CDCA54E9-BB98-4596-B8BC-02B19719299D}" dt="2020-02-11T14:36:33.158" v="2" actId="26606"/>
          <ac:spMkLst>
            <pc:docMk/>
            <pc:sldMk cId="370345545" sldId="268"/>
            <ac:spMk id="21" creationId="{08C9B587-E65E-4B52-B37C-ABEBB6E87928}"/>
          </ac:spMkLst>
        </pc:spChg>
        <pc:spChg chg="add">
          <ac:chgData name="Patrick Jacob" userId="97dabbf521e30788" providerId="LiveId" clId="{CDCA54E9-BB98-4596-B8BC-02B19719299D}" dt="2020-02-11T14:36:33.170" v="3" actId="26606"/>
          <ac:spMkLst>
            <pc:docMk/>
            <pc:sldMk cId="370345545" sldId="268"/>
            <ac:spMk id="23" creationId="{43421B4C-AA27-4F32-AA73-DA587F2729B0}"/>
          </ac:spMkLst>
        </pc:spChg>
        <pc:picChg chg="mod">
          <ac:chgData name="Patrick Jacob" userId="97dabbf521e30788" providerId="LiveId" clId="{CDCA54E9-BB98-4596-B8BC-02B19719299D}" dt="2020-02-11T14:36:33.158" v="2" actId="26606"/>
          <ac:picMkLst>
            <pc:docMk/>
            <pc:sldMk cId="370345545" sldId="268"/>
            <ac:picMk id="7" creationId="{C89C28F0-3951-4208-9C52-E4D2C86A6A7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C40D8-7ECB-4CD4-92FB-EB350CF0558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E92C46E-2134-4829-BEA9-E068F25342D7}">
      <dgm:prSet/>
      <dgm:spPr/>
      <dgm:t>
        <a:bodyPr/>
        <a:lstStyle/>
        <a:p>
          <a:r>
            <a:rPr lang="en-US"/>
            <a:t>Introduction</a:t>
          </a:r>
        </a:p>
      </dgm:t>
    </dgm:pt>
    <dgm:pt modelId="{E2FC2B42-812B-4E18-9F4F-544270A69483}" type="parTrans" cxnId="{CA8CDB74-F380-43D9-BFF3-04531308333F}">
      <dgm:prSet/>
      <dgm:spPr/>
      <dgm:t>
        <a:bodyPr/>
        <a:lstStyle/>
        <a:p>
          <a:endParaRPr lang="en-US"/>
        </a:p>
      </dgm:t>
    </dgm:pt>
    <dgm:pt modelId="{E417B66E-F8EB-4E59-8AAD-20B633B263A4}" type="sibTrans" cxnId="{CA8CDB74-F380-43D9-BFF3-04531308333F}">
      <dgm:prSet/>
      <dgm:spPr/>
      <dgm:t>
        <a:bodyPr/>
        <a:lstStyle/>
        <a:p>
          <a:endParaRPr lang="en-US"/>
        </a:p>
      </dgm:t>
    </dgm:pt>
    <dgm:pt modelId="{494FD657-9BEB-462D-BE48-865CF030ABD8}">
      <dgm:prSet/>
      <dgm:spPr/>
      <dgm:t>
        <a:bodyPr/>
        <a:lstStyle/>
        <a:p>
          <a:r>
            <a:rPr lang="en-US"/>
            <a:t>Jurisdiction</a:t>
          </a:r>
        </a:p>
      </dgm:t>
    </dgm:pt>
    <dgm:pt modelId="{D50E3984-95A0-405D-8296-114AE796F198}" type="parTrans" cxnId="{995FC3D2-B3D9-44D1-926E-190FAE8DDAAC}">
      <dgm:prSet/>
      <dgm:spPr/>
      <dgm:t>
        <a:bodyPr/>
        <a:lstStyle/>
        <a:p>
          <a:endParaRPr lang="en-US"/>
        </a:p>
      </dgm:t>
    </dgm:pt>
    <dgm:pt modelId="{31FBE51F-05AB-4AE8-A5F3-8E07FD0DDA76}" type="sibTrans" cxnId="{995FC3D2-B3D9-44D1-926E-190FAE8DDAAC}">
      <dgm:prSet/>
      <dgm:spPr/>
      <dgm:t>
        <a:bodyPr/>
        <a:lstStyle/>
        <a:p>
          <a:endParaRPr lang="en-US"/>
        </a:p>
      </dgm:t>
    </dgm:pt>
    <dgm:pt modelId="{F6668E54-734F-490E-BD33-123C74DE30C4}">
      <dgm:prSet/>
      <dgm:spPr/>
      <dgm:t>
        <a:bodyPr/>
        <a:lstStyle/>
        <a:p>
          <a:r>
            <a:rPr lang="en-US" i="1"/>
            <a:t>Ratione materiae</a:t>
          </a:r>
          <a:endParaRPr lang="en-US"/>
        </a:p>
      </dgm:t>
    </dgm:pt>
    <dgm:pt modelId="{67D2B1B4-7D56-489E-AE63-6F1ADF8CEF36}" type="parTrans" cxnId="{D742F8BD-7F13-49F3-AE52-0507FFAC2388}">
      <dgm:prSet/>
      <dgm:spPr/>
      <dgm:t>
        <a:bodyPr/>
        <a:lstStyle/>
        <a:p>
          <a:endParaRPr lang="en-US"/>
        </a:p>
      </dgm:t>
    </dgm:pt>
    <dgm:pt modelId="{20A28952-4C28-4709-8656-8BB1DAA2E4BE}" type="sibTrans" cxnId="{D742F8BD-7F13-49F3-AE52-0507FFAC2388}">
      <dgm:prSet/>
      <dgm:spPr/>
      <dgm:t>
        <a:bodyPr/>
        <a:lstStyle/>
        <a:p>
          <a:endParaRPr lang="en-US"/>
        </a:p>
      </dgm:t>
    </dgm:pt>
    <dgm:pt modelId="{7110B16B-BEDD-433D-A0C1-3FC93A020533}">
      <dgm:prSet/>
      <dgm:spPr/>
      <dgm:t>
        <a:bodyPr/>
        <a:lstStyle/>
        <a:p>
          <a:r>
            <a:rPr lang="en-US" i="1"/>
            <a:t>Ratione personae</a:t>
          </a:r>
          <a:endParaRPr lang="en-US"/>
        </a:p>
      </dgm:t>
    </dgm:pt>
    <dgm:pt modelId="{15EC628E-2124-4289-ADE4-2161A3FB580F}" type="parTrans" cxnId="{8E109BB9-6485-4DCC-9EC3-5D36B0E7A3BA}">
      <dgm:prSet/>
      <dgm:spPr/>
      <dgm:t>
        <a:bodyPr/>
        <a:lstStyle/>
        <a:p>
          <a:endParaRPr lang="en-US"/>
        </a:p>
      </dgm:t>
    </dgm:pt>
    <dgm:pt modelId="{BD677BC7-1BA0-4ECE-8242-74C76DAF9753}" type="sibTrans" cxnId="{8E109BB9-6485-4DCC-9EC3-5D36B0E7A3BA}">
      <dgm:prSet/>
      <dgm:spPr/>
      <dgm:t>
        <a:bodyPr/>
        <a:lstStyle/>
        <a:p>
          <a:endParaRPr lang="en-US"/>
        </a:p>
      </dgm:t>
    </dgm:pt>
    <dgm:pt modelId="{11077D65-F348-4E4E-BEC9-4D95EEA1EF2A}">
      <dgm:prSet/>
      <dgm:spPr/>
      <dgm:t>
        <a:bodyPr/>
        <a:lstStyle/>
        <a:p>
          <a:r>
            <a:rPr lang="en-US" i="1"/>
            <a:t>Ratione temporis</a:t>
          </a:r>
          <a:endParaRPr lang="en-US"/>
        </a:p>
      </dgm:t>
    </dgm:pt>
    <dgm:pt modelId="{C0940C95-17F8-461C-A06A-F4B491D6F268}" type="parTrans" cxnId="{9D1C8A00-BB7D-483B-87F6-6390ED274C12}">
      <dgm:prSet/>
      <dgm:spPr/>
      <dgm:t>
        <a:bodyPr/>
        <a:lstStyle/>
        <a:p>
          <a:endParaRPr lang="en-US"/>
        </a:p>
      </dgm:t>
    </dgm:pt>
    <dgm:pt modelId="{8B27768D-8B52-4CA9-8279-B922BBD35624}" type="sibTrans" cxnId="{9D1C8A00-BB7D-483B-87F6-6390ED274C12}">
      <dgm:prSet/>
      <dgm:spPr/>
      <dgm:t>
        <a:bodyPr/>
        <a:lstStyle/>
        <a:p>
          <a:endParaRPr lang="en-US"/>
        </a:p>
      </dgm:t>
    </dgm:pt>
    <dgm:pt modelId="{ACB13C81-6187-4613-B3D0-329BAD938C3A}">
      <dgm:prSet/>
      <dgm:spPr/>
      <dgm:t>
        <a:bodyPr/>
        <a:lstStyle/>
        <a:p>
          <a:r>
            <a:rPr lang="en-US" i="1"/>
            <a:t>Ratione loci</a:t>
          </a:r>
          <a:endParaRPr lang="en-US"/>
        </a:p>
      </dgm:t>
    </dgm:pt>
    <dgm:pt modelId="{2E44997A-E0AD-4880-9840-CD78F90F5E5C}" type="parTrans" cxnId="{40D7768C-294D-4DAB-B14C-14A2BD296AE9}">
      <dgm:prSet/>
      <dgm:spPr/>
      <dgm:t>
        <a:bodyPr/>
        <a:lstStyle/>
        <a:p>
          <a:endParaRPr lang="en-US"/>
        </a:p>
      </dgm:t>
    </dgm:pt>
    <dgm:pt modelId="{ED6F4F3D-7829-4AC8-9993-67422A16BF30}" type="sibTrans" cxnId="{40D7768C-294D-4DAB-B14C-14A2BD296AE9}">
      <dgm:prSet/>
      <dgm:spPr/>
      <dgm:t>
        <a:bodyPr/>
        <a:lstStyle/>
        <a:p>
          <a:endParaRPr lang="en-US"/>
        </a:p>
      </dgm:t>
    </dgm:pt>
    <dgm:pt modelId="{9F3DA3FA-1DA8-4771-AF3E-AEBCCA25DB12}">
      <dgm:prSet/>
      <dgm:spPr/>
      <dgm:t>
        <a:bodyPr/>
        <a:lstStyle/>
        <a:p>
          <a:r>
            <a:rPr lang="en-US"/>
            <a:t>Admissibility</a:t>
          </a:r>
        </a:p>
      </dgm:t>
    </dgm:pt>
    <dgm:pt modelId="{79507D40-0A66-409F-AB7C-8E2BDEF548C7}" type="parTrans" cxnId="{9E8DF030-D01F-4372-A751-8796D21E3DCF}">
      <dgm:prSet/>
      <dgm:spPr/>
      <dgm:t>
        <a:bodyPr/>
        <a:lstStyle/>
        <a:p>
          <a:endParaRPr lang="en-US"/>
        </a:p>
      </dgm:t>
    </dgm:pt>
    <dgm:pt modelId="{171E7370-4BE6-4419-93E2-B614D8429EFE}" type="sibTrans" cxnId="{9E8DF030-D01F-4372-A751-8796D21E3DCF}">
      <dgm:prSet/>
      <dgm:spPr/>
      <dgm:t>
        <a:bodyPr/>
        <a:lstStyle/>
        <a:p>
          <a:endParaRPr lang="en-US"/>
        </a:p>
      </dgm:t>
    </dgm:pt>
    <dgm:pt modelId="{A9F39CCB-D537-4322-94C3-4DBC8714D992}">
      <dgm:prSet/>
      <dgm:spPr/>
      <dgm:t>
        <a:bodyPr/>
        <a:lstStyle/>
        <a:p>
          <a:r>
            <a:rPr lang="en-US"/>
            <a:t>Before International Courts</a:t>
          </a:r>
        </a:p>
      </dgm:t>
    </dgm:pt>
    <dgm:pt modelId="{348557A4-12F0-4894-8603-4FD62F4E4F95}" type="parTrans" cxnId="{3D40BCA1-5064-4DC0-B585-902FFAC89563}">
      <dgm:prSet/>
      <dgm:spPr/>
      <dgm:t>
        <a:bodyPr/>
        <a:lstStyle/>
        <a:p>
          <a:endParaRPr lang="en-US"/>
        </a:p>
      </dgm:t>
    </dgm:pt>
    <dgm:pt modelId="{0DE13B28-8018-426D-88AF-9203EBA5B2F8}" type="sibTrans" cxnId="{3D40BCA1-5064-4DC0-B585-902FFAC89563}">
      <dgm:prSet/>
      <dgm:spPr/>
      <dgm:t>
        <a:bodyPr/>
        <a:lstStyle/>
        <a:p>
          <a:endParaRPr lang="en-US"/>
        </a:p>
      </dgm:t>
    </dgm:pt>
    <dgm:pt modelId="{83E5710F-525A-423E-83D4-14D60381065A}">
      <dgm:prSet/>
      <dgm:spPr/>
      <dgm:t>
        <a:bodyPr/>
        <a:lstStyle/>
        <a:p>
          <a:r>
            <a:rPr lang="en-US"/>
            <a:t>Before Domestic Courts</a:t>
          </a:r>
        </a:p>
      </dgm:t>
    </dgm:pt>
    <dgm:pt modelId="{8EEEB64D-3081-4B4E-A03F-6A71F4E947E0}" type="parTrans" cxnId="{01BB77B5-0298-4980-80CA-B683EA755B4A}">
      <dgm:prSet/>
      <dgm:spPr/>
      <dgm:t>
        <a:bodyPr/>
        <a:lstStyle/>
        <a:p>
          <a:endParaRPr lang="en-US"/>
        </a:p>
      </dgm:t>
    </dgm:pt>
    <dgm:pt modelId="{32DC2ECF-FAB3-4662-8F30-38530E4035F7}" type="sibTrans" cxnId="{01BB77B5-0298-4980-80CA-B683EA755B4A}">
      <dgm:prSet/>
      <dgm:spPr/>
      <dgm:t>
        <a:bodyPr/>
        <a:lstStyle/>
        <a:p>
          <a:endParaRPr lang="en-US"/>
        </a:p>
      </dgm:t>
    </dgm:pt>
    <dgm:pt modelId="{FB998314-396B-4A00-9730-E8B013650D41}" type="pres">
      <dgm:prSet presAssocID="{795C40D8-7ECB-4CD4-92FB-EB350CF05588}" presName="linear" presStyleCnt="0">
        <dgm:presLayoutVars>
          <dgm:animLvl val="lvl"/>
          <dgm:resizeHandles val="exact"/>
        </dgm:presLayoutVars>
      </dgm:prSet>
      <dgm:spPr/>
    </dgm:pt>
    <dgm:pt modelId="{1B9AEDFF-3971-43DE-B3CE-55C35C06EA59}" type="pres">
      <dgm:prSet presAssocID="{EE92C46E-2134-4829-BEA9-E068F25342D7}" presName="parentText" presStyleLbl="node1" presStyleIdx="0" presStyleCnt="3">
        <dgm:presLayoutVars>
          <dgm:chMax val="0"/>
          <dgm:bulletEnabled val="1"/>
        </dgm:presLayoutVars>
      </dgm:prSet>
      <dgm:spPr/>
    </dgm:pt>
    <dgm:pt modelId="{D79ED092-0EF7-407A-8A53-D3D7D9FA9D85}" type="pres">
      <dgm:prSet presAssocID="{E417B66E-F8EB-4E59-8AAD-20B633B263A4}" presName="spacer" presStyleCnt="0"/>
      <dgm:spPr/>
    </dgm:pt>
    <dgm:pt modelId="{2B485AF0-321B-46F6-963E-594B927E0256}" type="pres">
      <dgm:prSet presAssocID="{494FD657-9BEB-462D-BE48-865CF030ABD8}" presName="parentText" presStyleLbl="node1" presStyleIdx="1" presStyleCnt="3">
        <dgm:presLayoutVars>
          <dgm:chMax val="0"/>
          <dgm:bulletEnabled val="1"/>
        </dgm:presLayoutVars>
      </dgm:prSet>
      <dgm:spPr/>
    </dgm:pt>
    <dgm:pt modelId="{6438A952-2728-4F4E-B10E-8B675CB85B59}" type="pres">
      <dgm:prSet presAssocID="{494FD657-9BEB-462D-BE48-865CF030ABD8}" presName="childText" presStyleLbl="revTx" presStyleIdx="0" presStyleCnt="2">
        <dgm:presLayoutVars>
          <dgm:bulletEnabled val="1"/>
        </dgm:presLayoutVars>
      </dgm:prSet>
      <dgm:spPr/>
    </dgm:pt>
    <dgm:pt modelId="{14B0B27B-C267-495E-B260-8D8F943E4C20}" type="pres">
      <dgm:prSet presAssocID="{9F3DA3FA-1DA8-4771-AF3E-AEBCCA25DB12}" presName="parentText" presStyleLbl="node1" presStyleIdx="2" presStyleCnt="3">
        <dgm:presLayoutVars>
          <dgm:chMax val="0"/>
          <dgm:bulletEnabled val="1"/>
        </dgm:presLayoutVars>
      </dgm:prSet>
      <dgm:spPr/>
    </dgm:pt>
    <dgm:pt modelId="{061E0133-0132-4E35-9E40-B7C715889903}" type="pres">
      <dgm:prSet presAssocID="{9F3DA3FA-1DA8-4771-AF3E-AEBCCA25DB12}" presName="childText" presStyleLbl="revTx" presStyleIdx="1" presStyleCnt="2">
        <dgm:presLayoutVars>
          <dgm:bulletEnabled val="1"/>
        </dgm:presLayoutVars>
      </dgm:prSet>
      <dgm:spPr/>
    </dgm:pt>
  </dgm:ptLst>
  <dgm:cxnLst>
    <dgm:cxn modelId="{9D1C8A00-BB7D-483B-87F6-6390ED274C12}" srcId="{494FD657-9BEB-462D-BE48-865CF030ABD8}" destId="{11077D65-F348-4E4E-BEC9-4D95EEA1EF2A}" srcOrd="2" destOrd="0" parTransId="{C0940C95-17F8-461C-A06A-F4B491D6F268}" sibTransId="{8B27768D-8B52-4CA9-8279-B922BBD35624}"/>
    <dgm:cxn modelId="{A54A350E-6CB7-4B72-893A-E361CE7EC940}" type="presOf" srcId="{795C40D8-7ECB-4CD4-92FB-EB350CF05588}" destId="{FB998314-396B-4A00-9730-E8B013650D41}" srcOrd="0" destOrd="0" presId="urn:microsoft.com/office/officeart/2005/8/layout/vList2"/>
    <dgm:cxn modelId="{53CA1115-28A2-4017-A710-84852A305B0C}" type="presOf" srcId="{EE92C46E-2134-4829-BEA9-E068F25342D7}" destId="{1B9AEDFF-3971-43DE-B3CE-55C35C06EA59}" srcOrd="0" destOrd="0" presId="urn:microsoft.com/office/officeart/2005/8/layout/vList2"/>
    <dgm:cxn modelId="{FACC331E-676D-467C-BFAD-1B0EE0472945}" type="presOf" srcId="{7110B16B-BEDD-433D-A0C1-3FC93A020533}" destId="{6438A952-2728-4F4E-B10E-8B675CB85B59}" srcOrd="0" destOrd="1" presId="urn:microsoft.com/office/officeart/2005/8/layout/vList2"/>
    <dgm:cxn modelId="{92B5E52C-3D6E-4EFF-B5B9-082BEA393DED}" type="presOf" srcId="{ACB13C81-6187-4613-B3D0-329BAD938C3A}" destId="{6438A952-2728-4F4E-B10E-8B675CB85B59}" srcOrd="0" destOrd="3" presId="urn:microsoft.com/office/officeart/2005/8/layout/vList2"/>
    <dgm:cxn modelId="{9E8DF030-D01F-4372-A751-8796D21E3DCF}" srcId="{795C40D8-7ECB-4CD4-92FB-EB350CF05588}" destId="{9F3DA3FA-1DA8-4771-AF3E-AEBCCA25DB12}" srcOrd="2" destOrd="0" parTransId="{79507D40-0A66-409F-AB7C-8E2BDEF548C7}" sibTransId="{171E7370-4BE6-4419-93E2-B614D8429EFE}"/>
    <dgm:cxn modelId="{F413D234-0361-46C0-B88C-3FF78A60FE87}" type="presOf" srcId="{F6668E54-734F-490E-BD33-123C74DE30C4}" destId="{6438A952-2728-4F4E-B10E-8B675CB85B59}" srcOrd="0" destOrd="0" presId="urn:microsoft.com/office/officeart/2005/8/layout/vList2"/>
    <dgm:cxn modelId="{1E54F83B-E8B6-4ED8-85B9-164EA7D2145D}" type="presOf" srcId="{9F3DA3FA-1DA8-4771-AF3E-AEBCCA25DB12}" destId="{14B0B27B-C267-495E-B260-8D8F943E4C20}" srcOrd="0" destOrd="0" presId="urn:microsoft.com/office/officeart/2005/8/layout/vList2"/>
    <dgm:cxn modelId="{CA8CDB74-F380-43D9-BFF3-04531308333F}" srcId="{795C40D8-7ECB-4CD4-92FB-EB350CF05588}" destId="{EE92C46E-2134-4829-BEA9-E068F25342D7}" srcOrd="0" destOrd="0" parTransId="{E2FC2B42-812B-4E18-9F4F-544270A69483}" sibTransId="{E417B66E-F8EB-4E59-8AAD-20B633B263A4}"/>
    <dgm:cxn modelId="{40D7768C-294D-4DAB-B14C-14A2BD296AE9}" srcId="{494FD657-9BEB-462D-BE48-865CF030ABD8}" destId="{ACB13C81-6187-4613-B3D0-329BAD938C3A}" srcOrd="3" destOrd="0" parTransId="{2E44997A-E0AD-4880-9840-CD78F90F5E5C}" sibTransId="{ED6F4F3D-7829-4AC8-9993-67422A16BF30}"/>
    <dgm:cxn modelId="{8D472890-D88A-4087-8815-8F9E4AB44F07}" type="presOf" srcId="{A9F39CCB-D537-4322-94C3-4DBC8714D992}" destId="{061E0133-0132-4E35-9E40-B7C715889903}" srcOrd="0" destOrd="0" presId="urn:microsoft.com/office/officeart/2005/8/layout/vList2"/>
    <dgm:cxn modelId="{17659A90-68D5-425E-873F-B574CA300ED6}" type="presOf" srcId="{494FD657-9BEB-462D-BE48-865CF030ABD8}" destId="{2B485AF0-321B-46F6-963E-594B927E0256}" srcOrd="0" destOrd="0" presId="urn:microsoft.com/office/officeart/2005/8/layout/vList2"/>
    <dgm:cxn modelId="{992E579A-169E-450A-8614-57E51296EB81}" type="presOf" srcId="{83E5710F-525A-423E-83D4-14D60381065A}" destId="{061E0133-0132-4E35-9E40-B7C715889903}" srcOrd="0" destOrd="1" presId="urn:microsoft.com/office/officeart/2005/8/layout/vList2"/>
    <dgm:cxn modelId="{3D40BCA1-5064-4DC0-B585-902FFAC89563}" srcId="{9F3DA3FA-1DA8-4771-AF3E-AEBCCA25DB12}" destId="{A9F39CCB-D537-4322-94C3-4DBC8714D992}" srcOrd="0" destOrd="0" parTransId="{348557A4-12F0-4894-8603-4FD62F4E4F95}" sibTransId="{0DE13B28-8018-426D-88AF-9203EBA5B2F8}"/>
    <dgm:cxn modelId="{01BB77B5-0298-4980-80CA-B683EA755B4A}" srcId="{9F3DA3FA-1DA8-4771-AF3E-AEBCCA25DB12}" destId="{83E5710F-525A-423E-83D4-14D60381065A}" srcOrd="1" destOrd="0" parTransId="{8EEEB64D-3081-4B4E-A03F-6A71F4E947E0}" sibTransId="{32DC2ECF-FAB3-4662-8F30-38530E4035F7}"/>
    <dgm:cxn modelId="{8E109BB9-6485-4DCC-9EC3-5D36B0E7A3BA}" srcId="{494FD657-9BEB-462D-BE48-865CF030ABD8}" destId="{7110B16B-BEDD-433D-A0C1-3FC93A020533}" srcOrd="1" destOrd="0" parTransId="{15EC628E-2124-4289-ADE4-2161A3FB580F}" sibTransId="{BD677BC7-1BA0-4ECE-8242-74C76DAF9753}"/>
    <dgm:cxn modelId="{D742F8BD-7F13-49F3-AE52-0507FFAC2388}" srcId="{494FD657-9BEB-462D-BE48-865CF030ABD8}" destId="{F6668E54-734F-490E-BD33-123C74DE30C4}" srcOrd="0" destOrd="0" parTransId="{67D2B1B4-7D56-489E-AE63-6F1ADF8CEF36}" sibTransId="{20A28952-4C28-4709-8656-8BB1DAA2E4BE}"/>
    <dgm:cxn modelId="{D64F53CC-0D4F-40F8-A366-E7DE5E863AF2}" type="presOf" srcId="{11077D65-F348-4E4E-BEC9-4D95EEA1EF2A}" destId="{6438A952-2728-4F4E-B10E-8B675CB85B59}" srcOrd="0" destOrd="2" presId="urn:microsoft.com/office/officeart/2005/8/layout/vList2"/>
    <dgm:cxn modelId="{995FC3D2-B3D9-44D1-926E-190FAE8DDAAC}" srcId="{795C40D8-7ECB-4CD4-92FB-EB350CF05588}" destId="{494FD657-9BEB-462D-BE48-865CF030ABD8}" srcOrd="1" destOrd="0" parTransId="{D50E3984-95A0-405D-8296-114AE796F198}" sibTransId="{31FBE51F-05AB-4AE8-A5F3-8E07FD0DDA76}"/>
    <dgm:cxn modelId="{8AC2871C-2114-42B7-A82F-8A39E4F8F625}" type="presParOf" srcId="{FB998314-396B-4A00-9730-E8B013650D41}" destId="{1B9AEDFF-3971-43DE-B3CE-55C35C06EA59}" srcOrd="0" destOrd="0" presId="urn:microsoft.com/office/officeart/2005/8/layout/vList2"/>
    <dgm:cxn modelId="{8C22EBE8-0E41-407E-A39A-D77698F63ED6}" type="presParOf" srcId="{FB998314-396B-4A00-9730-E8B013650D41}" destId="{D79ED092-0EF7-407A-8A53-D3D7D9FA9D85}" srcOrd="1" destOrd="0" presId="urn:microsoft.com/office/officeart/2005/8/layout/vList2"/>
    <dgm:cxn modelId="{02F9DB15-272E-42A2-B01E-4E5FE7D79921}" type="presParOf" srcId="{FB998314-396B-4A00-9730-E8B013650D41}" destId="{2B485AF0-321B-46F6-963E-594B927E0256}" srcOrd="2" destOrd="0" presId="urn:microsoft.com/office/officeart/2005/8/layout/vList2"/>
    <dgm:cxn modelId="{913A2E2F-5574-40EC-8EA7-E4300EEB2A12}" type="presParOf" srcId="{FB998314-396B-4A00-9730-E8B013650D41}" destId="{6438A952-2728-4F4E-B10E-8B675CB85B59}" srcOrd="3" destOrd="0" presId="urn:microsoft.com/office/officeart/2005/8/layout/vList2"/>
    <dgm:cxn modelId="{208F5F72-DCFF-4AA2-859E-3B14810C08D7}" type="presParOf" srcId="{FB998314-396B-4A00-9730-E8B013650D41}" destId="{14B0B27B-C267-495E-B260-8D8F943E4C20}" srcOrd="4" destOrd="0" presId="urn:microsoft.com/office/officeart/2005/8/layout/vList2"/>
    <dgm:cxn modelId="{B38584E2-B5D8-43BF-84F9-030A5743CEAB}" type="presParOf" srcId="{FB998314-396B-4A00-9730-E8B013650D41}" destId="{061E0133-0132-4E35-9E40-B7C71588990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CC522-D6EA-457F-BB7A-3D8CAFCF91B8}"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9DFC3C37-A908-47AA-9E1F-AFF4D16CE5BE}">
      <dgm:prSet/>
      <dgm:spPr/>
      <dgm:t>
        <a:bodyPr/>
        <a:lstStyle/>
        <a:p>
          <a:r>
            <a:rPr lang="en-US"/>
            <a:t>The claimant</a:t>
          </a:r>
        </a:p>
      </dgm:t>
    </dgm:pt>
    <dgm:pt modelId="{7E36C1D6-5061-48BB-B97F-CCE28DEDF3F5}" type="parTrans" cxnId="{D3E024B6-6CBA-4155-9EE9-5FE4B38A4ED6}">
      <dgm:prSet/>
      <dgm:spPr/>
      <dgm:t>
        <a:bodyPr/>
        <a:lstStyle/>
        <a:p>
          <a:endParaRPr lang="en-US"/>
        </a:p>
      </dgm:t>
    </dgm:pt>
    <dgm:pt modelId="{0F2E59F4-0DF5-497D-99D2-4C081CFD0970}" type="sibTrans" cxnId="{D3E024B6-6CBA-4155-9EE9-5FE4B38A4ED6}">
      <dgm:prSet/>
      <dgm:spPr/>
      <dgm:t>
        <a:bodyPr/>
        <a:lstStyle/>
        <a:p>
          <a:endParaRPr lang="en-US"/>
        </a:p>
      </dgm:t>
    </dgm:pt>
    <dgm:pt modelId="{F8264551-27ED-4A21-9B5C-EC534F1B1A71}">
      <dgm:prSet/>
      <dgm:spPr/>
      <dgm:t>
        <a:bodyPr/>
        <a:lstStyle/>
        <a:p>
          <a:r>
            <a:rPr lang="en-US"/>
            <a:t>Quality </a:t>
          </a:r>
        </a:p>
      </dgm:t>
    </dgm:pt>
    <dgm:pt modelId="{BAFA6029-EE20-42A1-9993-DC6EF193C801}" type="parTrans" cxnId="{7B288B1F-7C73-453F-957E-86DCCABCDE56}">
      <dgm:prSet/>
      <dgm:spPr/>
      <dgm:t>
        <a:bodyPr/>
        <a:lstStyle/>
        <a:p>
          <a:endParaRPr lang="en-US"/>
        </a:p>
      </dgm:t>
    </dgm:pt>
    <dgm:pt modelId="{52A5C0B1-D408-4103-BBBF-D6C162DF44DD}" type="sibTrans" cxnId="{7B288B1F-7C73-453F-957E-86DCCABCDE56}">
      <dgm:prSet/>
      <dgm:spPr/>
      <dgm:t>
        <a:bodyPr/>
        <a:lstStyle/>
        <a:p>
          <a:endParaRPr lang="en-US"/>
        </a:p>
      </dgm:t>
    </dgm:pt>
    <dgm:pt modelId="{4E7584D9-7BF6-466B-AC28-705E635329F3}">
      <dgm:prSet/>
      <dgm:spPr/>
      <dgm:t>
        <a:bodyPr/>
        <a:lstStyle/>
        <a:p>
          <a:r>
            <a:rPr lang="en-US"/>
            <a:t>Interest</a:t>
          </a:r>
        </a:p>
      </dgm:t>
    </dgm:pt>
    <dgm:pt modelId="{5352279E-1D1B-4AC8-A99B-9F8EC116361B}" type="parTrans" cxnId="{8AECD723-3E22-4423-AAC2-8A0E196E789C}">
      <dgm:prSet/>
      <dgm:spPr/>
      <dgm:t>
        <a:bodyPr/>
        <a:lstStyle/>
        <a:p>
          <a:endParaRPr lang="en-US"/>
        </a:p>
      </dgm:t>
    </dgm:pt>
    <dgm:pt modelId="{7BE2E856-FC93-42CA-BCE9-B0F4C8822958}" type="sibTrans" cxnId="{8AECD723-3E22-4423-AAC2-8A0E196E789C}">
      <dgm:prSet/>
      <dgm:spPr/>
      <dgm:t>
        <a:bodyPr/>
        <a:lstStyle/>
        <a:p>
          <a:endParaRPr lang="en-US"/>
        </a:p>
      </dgm:t>
    </dgm:pt>
    <dgm:pt modelId="{CEFD814B-2C35-4BD7-93DF-BADE9F4AF128}">
      <dgm:prSet/>
      <dgm:spPr/>
      <dgm:t>
        <a:bodyPr/>
        <a:lstStyle/>
        <a:p>
          <a:r>
            <a:rPr lang="en-US"/>
            <a:t>The respondent</a:t>
          </a:r>
        </a:p>
      </dgm:t>
    </dgm:pt>
    <dgm:pt modelId="{5A07E7E5-03FD-48D7-92E6-F6550F63CD4C}" type="parTrans" cxnId="{7839D7E1-EA49-43FB-94BB-412833DFDA9F}">
      <dgm:prSet/>
      <dgm:spPr/>
      <dgm:t>
        <a:bodyPr/>
        <a:lstStyle/>
        <a:p>
          <a:endParaRPr lang="en-US"/>
        </a:p>
      </dgm:t>
    </dgm:pt>
    <dgm:pt modelId="{A385E22D-6A59-46B7-8831-FD04B548479F}" type="sibTrans" cxnId="{7839D7E1-EA49-43FB-94BB-412833DFDA9F}">
      <dgm:prSet/>
      <dgm:spPr/>
      <dgm:t>
        <a:bodyPr/>
        <a:lstStyle/>
        <a:p>
          <a:endParaRPr lang="en-US"/>
        </a:p>
      </dgm:t>
    </dgm:pt>
    <dgm:pt modelId="{C17CA652-79E5-4ED8-B2D5-B1BA2F923D0D}">
      <dgm:prSet/>
      <dgm:spPr/>
      <dgm:t>
        <a:bodyPr/>
        <a:lstStyle/>
        <a:p>
          <a:r>
            <a:rPr lang="en-US"/>
            <a:t>Corporation </a:t>
          </a:r>
        </a:p>
      </dgm:t>
    </dgm:pt>
    <dgm:pt modelId="{5DC8700E-DC42-4768-AEFD-D6CCD9C6586B}" type="parTrans" cxnId="{F176680E-08D6-402B-A59D-A5BECF57449F}">
      <dgm:prSet/>
      <dgm:spPr/>
      <dgm:t>
        <a:bodyPr/>
        <a:lstStyle/>
        <a:p>
          <a:endParaRPr lang="en-US"/>
        </a:p>
      </dgm:t>
    </dgm:pt>
    <dgm:pt modelId="{57F8FBD5-3BA8-40F3-9A30-E2E640FB4802}" type="sibTrans" cxnId="{F176680E-08D6-402B-A59D-A5BECF57449F}">
      <dgm:prSet/>
      <dgm:spPr/>
      <dgm:t>
        <a:bodyPr/>
        <a:lstStyle/>
        <a:p>
          <a:endParaRPr lang="en-US"/>
        </a:p>
      </dgm:t>
    </dgm:pt>
    <dgm:pt modelId="{508453B3-73A1-49AB-8338-1D908DDF2AA4}">
      <dgm:prSet/>
      <dgm:spPr/>
      <dgm:t>
        <a:bodyPr/>
        <a:lstStyle/>
        <a:p>
          <a:r>
            <a:rPr lang="en-US"/>
            <a:t>States</a:t>
          </a:r>
        </a:p>
      </dgm:t>
    </dgm:pt>
    <dgm:pt modelId="{7B6EC50E-1662-4D29-8F66-4AB808845F5F}" type="parTrans" cxnId="{E6614A4D-E289-4A93-85A0-03E76A009B4F}">
      <dgm:prSet/>
      <dgm:spPr/>
      <dgm:t>
        <a:bodyPr/>
        <a:lstStyle/>
        <a:p>
          <a:endParaRPr lang="en-US"/>
        </a:p>
      </dgm:t>
    </dgm:pt>
    <dgm:pt modelId="{438BC953-0C14-4EBC-8941-A9A677F49532}" type="sibTrans" cxnId="{E6614A4D-E289-4A93-85A0-03E76A009B4F}">
      <dgm:prSet/>
      <dgm:spPr/>
      <dgm:t>
        <a:bodyPr/>
        <a:lstStyle/>
        <a:p>
          <a:endParaRPr lang="en-US"/>
        </a:p>
      </dgm:t>
    </dgm:pt>
    <dgm:pt modelId="{3D89A7DC-8B09-43F1-873C-2C4F2A93C540}">
      <dgm:prSet/>
      <dgm:spPr/>
      <dgm:t>
        <a:bodyPr/>
        <a:lstStyle/>
        <a:p>
          <a:r>
            <a:rPr lang="en-US"/>
            <a:t>Funders</a:t>
          </a:r>
        </a:p>
      </dgm:t>
    </dgm:pt>
    <dgm:pt modelId="{1CF96589-27E8-4D85-A708-B247458E33D8}" type="parTrans" cxnId="{89D1C32D-47EC-4550-A9C9-FD873476A76E}">
      <dgm:prSet/>
      <dgm:spPr/>
      <dgm:t>
        <a:bodyPr/>
        <a:lstStyle/>
        <a:p>
          <a:endParaRPr lang="en-US"/>
        </a:p>
      </dgm:t>
    </dgm:pt>
    <dgm:pt modelId="{18E3AAA8-8564-4F21-BB43-C24538DF9B22}" type="sibTrans" cxnId="{89D1C32D-47EC-4550-A9C9-FD873476A76E}">
      <dgm:prSet/>
      <dgm:spPr/>
      <dgm:t>
        <a:bodyPr/>
        <a:lstStyle/>
        <a:p>
          <a:endParaRPr lang="en-US"/>
        </a:p>
      </dgm:t>
    </dgm:pt>
    <dgm:pt modelId="{6E4227A7-033E-44AE-BC18-4DE1A0D53B26}" type="pres">
      <dgm:prSet presAssocID="{A79CC522-D6EA-457F-BB7A-3D8CAFCF91B8}" presName="Name0" presStyleCnt="0">
        <dgm:presLayoutVars>
          <dgm:dir/>
          <dgm:animLvl val="lvl"/>
          <dgm:resizeHandles val="exact"/>
        </dgm:presLayoutVars>
      </dgm:prSet>
      <dgm:spPr/>
    </dgm:pt>
    <dgm:pt modelId="{9AF0A437-B98E-405C-A7CB-4655E511B995}" type="pres">
      <dgm:prSet presAssocID="{9DFC3C37-A908-47AA-9E1F-AFF4D16CE5BE}" presName="linNode" presStyleCnt="0"/>
      <dgm:spPr/>
    </dgm:pt>
    <dgm:pt modelId="{E4C0BA30-8C84-4FFB-A50D-C7C3784850E9}" type="pres">
      <dgm:prSet presAssocID="{9DFC3C37-A908-47AA-9E1F-AFF4D16CE5BE}" presName="parentText" presStyleLbl="node1" presStyleIdx="0" presStyleCnt="2">
        <dgm:presLayoutVars>
          <dgm:chMax val="1"/>
          <dgm:bulletEnabled val="1"/>
        </dgm:presLayoutVars>
      </dgm:prSet>
      <dgm:spPr/>
    </dgm:pt>
    <dgm:pt modelId="{56BF12B9-E7F1-4594-AA5B-EE44303EB444}" type="pres">
      <dgm:prSet presAssocID="{9DFC3C37-A908-47AA-9E1F-AFF4D16CE5BE}" presName="descendantText" presStyleLbl="alignAccFollowNode1" presStyleIdx="0" presStyleCnt="2">
        <dgm:presLayoutVars>
          <dgm:bulletEnabled val="1"/>
        </dgm:presLayoutVars>
      </dgm:prSet>
      <dgm:spPr/>
    </dgm:pt>
    <dgm:pt modelId="{AAB0D152-6813-4763-8F33-D83864583498}" type="pres">
      <dgm:prSet presAssocID="{0F2E59F4-0DF5-497D-99D2-4C081CFD0970}" presName="sp" presStyleCnt="0"/>
      <dgm:spPr/>
    </dgm:pt>
    <dgm:pt modelId="{B55C704F-706D-4297-BD9D-1352B1F32533}" type="pres">
      <dgm:prSet presAssocID="{CEFD814B-2C35-4BD7-93DF-BADE9F4AF128}" presName="linNode" presStyleCnt="0"/>
      <dgm:spPr/>
    </dgm:pt>
    <dgm:pt modelId="{1474AC8D-998B-4561-96CF-87717AE50F37}" type="pres">
      <dgm:prSet presAssocID="{CEFD814B-2C35-4BD7-93DF-BADE9F4AF128}" presName="parentText" presStyleLbl="node1" presStyleIdx="1" presStyleCnt="2">
        <dgm:presLayoutVars>
          <dgm:chMax val="1"/>
          <dgm:bulletEnabled val="1"/>
        </dgm:presLayoutVars>
      </dgm:prSet>
      <dgm:spPr/>
    </dgm:pt>
    <dgm:pt modelId="{BFC58283-07C9-4306-A99B-4F8EF54007A8}" type="pres">
      <dgm:prSet presAssocID="{CEFD814B-2C35-4BD7-93DF-BADE9F4AF128}" presName="descendantText" presStyleLbl="alignAccFollowNode1" presStyleIdx="1" presStyleCnt="2">
        <dgm:presLayoutVars>
          <dgm:bulletEnabled val="1"/>
        </dgm:presLayoutVars>
      </dgm:prSet>
      <dgm:spPr/>
    </dgm:pt>
  </dgm:ptLst>
  <dgm:cxnLst>
    <dgm:cxn modelId="{F176680E-08D6-402B-A59D-A5BECF57449F}" srcId="{CEFD814B-2C35-4BD7-93DF-BADE9F4AF128}" destId="{C17CA652-79E5-4ED8-B2D5-B1BA2F923D0D}" srcOrd="0" destOrd="0" parTransId="{5DC8700E-DC42-4768-AEFD-D6CCD9C6586B}" sibTransId="{57F8FBD5-3BA8-40F3-9A30-E2E640FB4802}"/>
    <dgm:cxn modelId="{7B288B1F-7C73-453F-957E-86DCCABCDE56}" srcId="{9DFC3C37-A908-47AA-9E1F-AFF4D16CE5BE}" destId="{F8264551-27ED-4A21-9B5C-EC534F1B1A71}" srcOrd="0" destOrd="0" parTransId="{BAFA6029-EE20-42A1-9993-DC6EF193C801}" sibTransId="{52A5C0B1-D408-4103-BBBF-D6C162DF44DD}"/>
    <dgm:cxn modelId="{8AECD723-3E22-4423-AAC2-8A0E196E789C}" srcId="{9DFC3C37-A908-47AA-9E1F-AFF4D16CE5BE}" destId="{4E7584D9-7BF6-466B-AC28-705E635329F3}" srcOrd="1" destOrd="0" parTransId="{5352279E-1D1B-4AC8-A99B-9F8EC116361B}" sibTransId="{7BE2E856-FC93-42CA-BCE9-B0F4C8822958}"/>
    <dgm:cxn modelId="{89D1C32D-47EC-4550-A9C9-FD873476A76E}" srcId="{CEFD814B-2C35-4BD7-93DF-BADE9F4AF128}" destId="{3D89A7DC-8B09-43F1-873C-2C4F2A93C540}" srcOrd="2" destOrd="0" parTransId="{1CF96589-27E8-4D85-A708-B247458E33D8}" sibTransId="{18E3AAA8-8564-4F21-BB43-C24538DF9B22}"/>
    <dgm:cxn modelId="{9AB82B35-50E7-4458-B30A-D375BC0B1806}" type="presOf" srcId="{F8264551-27ED-4A21-9B5C-EC534F1B1A71}" destId="{56BF12B9-E7F1-4594-AA5B-EE44303EB444}" srcOrd="0" destOrd="0" presId="urn:microsoft.com/office/officeart/2005/8/layout/vList5"/>
    <dgm:cxn modelId="{E6614A4D-E289-4A93-85A0-03E76A009B4F}" srcId="{CEFD814B-2C35-4BD7-93DF-BADE9F4AF128}" destId="{508453B3-73A1-49AB-8338-1D908DDF2AA4}" srcOrd="1" destOrd="0" parTransId="{7B6EC50E-1662-4D29-8F66-4AB808845F5F}" sibTransId="{438BC953-0C14-4EBC-8941-A9A677F49532}"/>
    <dgm:cxn modelId="{5790D155-3883-4B18-A1FD-0132F630E220}" type="presOf" srcId="{9DFC3C37-A908-47AA-9E1F-AFF4D16CE5BE}" destId="{E4C0BA30-8C84-4FFB-A50D-C7C3784850E9}" srcOrd="0" destOrd="0" presId="urn:microsoft.com/office/officeart/2005/8/layout/vList5"/>
    <dgm:cxn modelId="{D702A798-0F2C-4E02-91CF-8E9E31F16C45}" type="presOf" srcId="{CEFD814B-2C35-4BD7-93DF-BADE9F4AF128}" destId="{1474AC8D-998B-4561-96CF-87717AE50F37}" srcOrd="0" destOrd="0" presId="urn:microsoft.com/office/officeart/2005/8/layout/vList5"/>
    <dgm:cxn modelId="{35A1289A-855D-4B98-8D45-E72846D6D6FA}" type="presOf" srcId="{508453B3-73A1-49AB-8338-1D908DDF2AA4}" destId="{BFC58283-07C9-4306-A99B-4F8EF54007A8}" srcOrd="0" destOrd="1" presId="urn:microsoft.com/office/officeart/2005/8/layout/vList5"/>
    <dgm:cxn modelId="{D3E024B6-6CBA-4155-9EE9-5FE4B38A4ED6}" srcId="{A79CC522-D6EA-457F-BB7A-3D8CAFCF91B8}" destId="{9DFC3C37-A908-47AA-9E1F-AFF4D16CE5BE}" srcOrd="0" destOrd="0" parTransId="{7E36C1D6-5061-48BB-B97F-CCE28DEDF3F5}" sibTransId="{0F2E59F4-0DF5-497D-99D2-4C081CFD0970}"/>
    <dgm:cxn modelId="{EA4E63B9-E4FF-4E5F-9A30-5C28F5CCFFA2}" type="presOf" srcId="{A79CC522-D6EA-457F-BB7A-3D8CAFCF91B8}" destId="{6E4227A7-033E-44AE-BC18-4DE1A0D53B26}" srcOrd="0" destOrd="0" presId="urn:microsoft.com/office/officeart/2005/8/layout/vList5"/>
    <dgm:cxn modelId="{195F64D9-FCD1-4227-AB87-857193986474}" type="presOf" srcId="{3D89A7DC-8B09-43F1-873C-2C4F2A93C540}" destId="{BFC58283-07C9-4306-A99B-4F8EF54007A8}" srcOrd="0" destOrd="2" presId="urn:microsoft.com/office/officeart/2005/8/layout/vList5"/>
    <dgm:cxn modelId="{7839D7E1-EA49-43FB-94BB-412833DFDA9F}" srcId="{A79CC522-D6EA-457F-BB7A-3D8CAFCF91B8}" destId="{CEFD814B-2C35-4BD7-93DF-BADE9F4AF128}" srcOrd="1" destOrd="0" parTransId="{5A07E7E5-03FD-48D7-92E6-F6550F63CD4C}" sibTransId="{A385E22D-6A59-46B7-8831-FD04B548479F}"/>
    <dgm:cxn modelId="{18A81AF1-80BD-465B-903B-F353857AF670}" type="presOf" srcId="{C17CA652-79E5-4ED8-B2D5-B1BA2F923D0D}" destId="{BFC58283-07C9-4306-A99B-4F8EF54007A8}" srcOrd="0" destOrd="0" presId="urn:microsoft.com/office/officeart/2005/8/layout/vList5"/>
    <dgm:cxn modelId="{335F5BFB-EC13-45A3-AC44-9A5C8011F9DA}" type="presOf" srcId="{4E7584D9-7BF6-466B-AC28-705E635329F3}" destId="{56BF12B9-E7F1-4594-AA5B-EE44303EB444}" srcOrd="0" destOrd="1" presId="urn:microsoft.com/office/officeart/2005/8/layout/vList5"/>
    <dgm:cxn modelId="{9C61EAC4-CCD8-47D1-B71E-2DC13D633CC9}" type="presParOf" srcId="{6E4227A7-033E-44AE-BC18-4DE1A0D53B26}" destId="{9AF0A437-B98E-405C-A7CB-4655E511B995}" srcOrd="0" destOrd="0" presId="urn:microsoft.com/office/officeart/2005/8/layout/vList5"/>
    <dgm:cxn modelId="{13FB380A-69BF-46AE-9BC0-DAEDB91118CC}" type="presParOf" srcId="{9AF0A437-B98E-405C-A7CB-4655E511B995}" destId="{E4C0BA30-8C84-4FFB-A50D-C7C3784850E9}" srcOrd="0" destOrd="0" presId="urn:microsoft.com/office/officeart/2005/8/layout/vList5"/>
    <dgm:cxn modelId="{61794D4F-887F-404F-9844-AAAD7EF605AA}" type="presParOf" srcId="{9AF0A437-B98E-405C-A7CB-4655E511B995}" destId="{56BF12B9-E7F1-4594-AA5B-EE44303EB444}" srcOrd="1" destOrd="0" presId="urn:microsoft.com/office/officeart/2005/8/layout/vList5"/>
    <dgm:cxn modelId="{0F653AD1-FE28-4C14-A1D3-1E35B9471934}" type="presParOf" srcId="{6E4227A7-033E-44AE-BC18-4DE1A0D53B26}" destId="{AAB0D152-6813-4763-8F33-D83864583498}" srcOrd="1" destOrd="0" presId="urn:microsoft.com/office/officeart/2005/8/layout/vList5"/>
    <dgm:cxn modelId="{3AA868E6-DF2B-4C61-BD78-43FA5EAB91FE}" type="presParOf" srcId="{6E4227A7-033E-44AE-BC18-4DE1A0D53B26}" destId="{B55C704F-706D-4297-BD9D-1352B1F32533}" srcOrd="2" destOrd="0" presId="urn:microsoft.com/office/officeart/2005/8/layout/vList5"/>
    <dgm:cxn modelId="{0CFF1541-E5B1-4AB0-BA46-3E4A79E52DD3}" type="presParOf" srcId="{B55C704F-706D-4297-BD9D-1352B1F32533}" destId="{1474AC8D-998B-4561-96CF-87717AE50F37}" srcOrd="0" destOrd="0" presId="urn:microsoft.com/office/officeart/2005/8/layout/vList5"/>
    <dgm:cxn modelId="{48AAE0D2-CA34-42B0-9827-268D87E5AD78}" type="presParOf" srcId="{B55C704F-706D-4297-BD9D-1352B1F32533}" destId="{BFC58283-07C9-4306-A99B-4F8EF54007A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A834E8-39CE-4719-B683-634892F53D7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9D254297-F36E-4B00-B44E-36BD3C91B5B8}">
      <dgm:prSet/>
      <dgm:spPr>
        <a:solidFill>
          <a:schemeClr val="tx2"/>
        </a:solidFill>
      </dgm:spPr>
      <dgm:t>
        <a:bodyPr/>
        <a:lstStyle/>
        <a:p>
          <a:r>
            <a:rPr lang="fr-FR"/>
            <a:t>International courts</a:t>
          </a:r>
          <a:endParaRPr lang="en-US"/>
        </a:p>
      </dgm:t>
    </dgm:pt>
    <dgm:pt modelId="{1643AD5F-EADA-45EA-8F89-8A1A39EA8932}" type="parTrans" cxnId="{AFADC17E-E09C-4FEF-951B-31991F613ADE}">
      <dgm:prSet/>
      <dgm:spPr/>
      <dgm:t>
        <a:bodyPr/>
        <a:lstStyle/>
        <a:p>
          <a:endParaRPr lang="en-US"/>
        </a:p>
      </dgm:t>
    </dgm:pt>
    <dgm:pt modelId="{5D817253-EB1A-4587-989F-833BA4F1F26C}" type="sibTrans" cxnId="{AFADC17E-E09C-4FEF-951B-31991F613ADE}">
      <dgm:prSet/>
      <dgm:spPr/>
      <dgm:t>
        <a:bodyPr/>
        <a:lstStyle/>
        <a:p>
          <a:endParaRPr lang="en-US"/>
        </a:p>
      </dgm:t>
    </dgm:pt>
    <dgm:pt modelId="{DD5D027D-0614-4D51-A7C5-F54452E96108}">
      <dgm:prSet/>
      <dgm:spPr>
        <a:ln>
          <a:solidFill>
            <a:schemeClr val="tx2"/>
          </a:solidFill>
        </a:ln>
      </dgm:spPr>
      <dgm:t>
        <a:bodyPr/>
        <a:lstStyle/>
        <a:p>
          <a:r>
            <a:rPr lang="fr-FR"/>
            <a:t>Exhaustion of domestic remedies</a:t>
          </a:r>
          <a:endParaRPr lang="en-US"/>
        </a:p>
      </dgm:t>
    </dgm:pt>
    <dgm:pt modelId="{60E6FB7E-759E-40B7-8C98-F4F4420BAB13}" type="parTrans" cxnId="{032991B4-F2E1-4167-B4DA-6BC1F2F61DD6}">
      <dgm:prSet/>
      <dgm:spPr/>
      <dgm:t>
        <a:bodyPr/>
        <a:lstStyle/>
        <a:p>
          <a:endParaRPr lang="en-US"/>
        </a:p>
      </dgm:t>
    </dgm:pt>
    <dgm:pt modelId="{8C870384-D385-4DA5-98B2-AF8C0B389526}" type="sibTrans" cxnId="{032991B4-F2E1-4167-B4DA-6BC1F2F61DD6}">
      <dgm:prSet/>
      <dgm:spPr/>
      <dgm:t>
        <a:bodyPr/>
        <a:lstStyle/>
        <a:p>
          <a:endParaRPr lang="en-US"/>
        </a:p>
      </dgm:t>
    </dgm:pt>
    <dgm:pt modelId="{552A894A-AC91-4DED-88EA-52D363B7705D}">
      <dgm:prSet/>
      <dgm:spPr>
        <a:ln>
          <a:solidFill>
            <a:schemeClr val="tx2"/>
          </a:solidFill>
        </a:ln>
      </dgm:spPr>
      <dgm:t>
        <a:bodyPr/>
        <a:lstStyle/>
        <a:p>
          <a:r>
            <a:rPr lang="fr-FR"/>
            <a:t>Time-limitation</a:t>
          </a:r>
          <a:endParaRPr lang="en-US"/>
        </a:p>
      </dgm:t>
    </dgm:pt>
    <dgm:pt modelId="{88E9DD58-6DEB-4FDA-A531-74C61B8E951F}" type="parTrans" cxnId="{590C8629-8277-46B2-9B5D-5DF2E702A6B7}">
      <dgm:prSet/>
      <dgm:spPr/>
      <dgm:t>
        <a:bodyPr/>
        <a:lstStyle/>
        <a:p>
          <a:endParaRPr lang="en-US"/>
        </a:p>
      </dgm:t>
    </dgm:pt>
    <dgm:pt modelId="{95BE604F-1078-4867-9113-456F9F94DF5A}" type="sibTrans" cxnId="{590C8629-8277-46B2-9B5D-5DF2E702A6B7}">
      <dgm:prSet/>
      <dgm:spPr/>
      <dgm:t>
        <a:bodyPr/>
        <a:lstStyle/>
        <a:p>
          <a:endParaRPr lang="en-US"/>
        </a:p>
      </dgm:t>
    </dgm:pt>
    <dgm:pt modelId="{1E18F64D-C3C3-493E-8939-0CE674E8D745}">
      <dgm:prSet/>
      <dgm:spPr>
        <a:ln>
          <a:solidFill>
            <a:schemeClr val="tx2"/>
          </a:solidFill>
        </a:ln>
      </dgm:spPr>
      <dgm:t>
        <a:bodyPr/>
        <a:lstStyle/>
        <a:p>
          <a:r>
            <a:rPr lang="en-GB"/>
            <a:t>Claim already submitted to another body</a:t>
          </a:r>
          <a:endParaRPr lang="en-US"/>
        </a:p>
      </dgm:t>
    </dgm:pt>
    <dgm:pt modelId="{C3AF5527-E107-46E3-A8AB-BD0FF0553258}" type="parTrans" cxnId="{08DB6158-B81B-4026-AA73-321D71A66F8A}">
      <dgm:prSet/>
      <dgm:spPr/>
      <dgm:t>
        <a:bodyPr/>
        <a:lstStyle/>
        <a:p>
          <a:endParaRPr lang="en-US"/>
        </a:p>
      </dgm:t>
    </dgm:pt>
    <dgm:pt modelId="{5F1B2EDF-1242-48FD-B8EE-BF6E097A5F40}" type="sibTrans" cxnId="{08DB6158-B81B-4026-AA73-321D71A66F8A}">
      <dgm:prSet/>
      <dgm:spPr/>
      <dgm:t>
        <a:bodyPr/>
        <a:lstStyle/>
        <a:p>
          <a:endParaRPr lang="en-US"/>
        </a:p>
      </dgm:t>
    </dgm:pt>
    <dgm:pt modelId="{CF510C00-871A-4D5F-B185-8D9F024419ED}">
      <dgm:prSet/>
      <dgm:spPr>
        <a:solidFill>
          <a:schemeClr val="tx2"/>
        </a:solidFill>
      </dgm:spPr>
      <dgm:t>
        <a:bodyPr/>
        <a:lstStyle/>
        <a:p>
          <a:r>
            <a:rPr lang="en-GB"/>
            <a:t>Domestic courts</a:t>
          </a:r>
          <a:endParaRPr lang="en-US"/>
        </a:p>
      </dgm:t>
    </dgm:pt>
    <dgm:pt modelId="{90B4BA8E-AF78-439F-AD09-6B9BC827F108}" type="parTrans" cxnId="{46DCBAAD-2037-49A9-9A09-986E068DE93B}">
      <dgm:prSet/>
      <dgm:spPr/>
      <dgm:t>
        <a:bodyPr/>
        <a:lstStyle/>
        <a:p>
          <a:endParaRPr lang="en-US"/>
        </a:p>
      </dgm:t>
    </dgm:pt>
    <dgm:pt modelId="{511F5199-E1A7-4CC4-94B4-6A1581299C9D}" type="sibTrans" cxnId="{46DCBAAD-2037-49A9-9A09-986E068DE93B}">
      <dgm:prSet/>
      <dgm:spPr/>
      <dgm:t>
        <a:bodyPr/>
        <a:lstStyle/>
        <a:p>
          <a:endParaRPr lang="en-US"/>
        </a:p>
      </dgm:t>
    </dgm:pt>
    <dgm:pt modelId="{4A59E3D6-2EB8-4F47-B04C-CB7F4E9CA162}">
      <dgm:prSet/>
      <dgm:spPr>
        <a:ln>
          <a:solidFill>
            <a:schemeClr val="tx2"/>
          </a:solidFill>
        </a:ln>
      </dgm:spPr>
      <dgm:t>
        <a:bodyPr/>
        <a:lstStyle/>
        <a:p>
          <a:r>
            <a:rPr lang="en-GB"/>
            <a:t>Immunities, act of State</a:t>
          </a:r>
          <a:endParaRPr lang="en-US"/>
        </a:p>
      </dgm:t>
    </dgm:pt>
    <dgm:pt modelId="{27D881A3-C90D-455C-A227-E18FA7B52F05}" type="parTrans" cxnId="{311613EC-5738-4E43-91F4-09224E8FEDA5}">
      <dgm:prSet/>
      <dgm:spPr/>
      <dgm:t>
        <a:bodyPr/>
        <a:lstStyle/>
        <a:p>
          <a:endParaRPr lang="en-US"/>
        </a:p>
      </dgm:t>
    </dgm:pt>
    <dgm:pt modelId="{E3A07983-C69F-4BE9-9089-50CF672E3891}" type="sibTrans" cxnId="{311613EC-5738-4E43-91F4-09224E8FEDA5}">
      <dgm:prSet/>
      <dgm:spPr/>
      <dgm:t>
        <a:bodyPr/>
        <a:lstStyle/>
        <a:p>
          <a:endParaRPr lang="en-US"/>
        </a:p>
      </dgm:t>
    </dgm:pt>
    <dgm:pt modelId="{D5C47B8B-2E99-4408-8CF9-5C01B3B6AA79}">
      <dgm:prSet/>
      <dgm:spPr>
        <a:ln>
          <a:solidFill>
            <a:schemeClr val="tx2"/>
          </a:solidFill>
        </a:ln>
      </dgm:spPr>
      <dgm:t>
        <a:bodyPr/>
        <a:lstStyle/>
        <a:p>
          <a:r>
            <a:rPr lang="en-US" i="1"/>
            <a:t>Ne bis in idem</a:t>
          </a:r>
          <a:endParaRPr lang="en-US"/>
        </a:p>
      </dgm:t>
    </dgm:pt>
    <dgm:pt modelId="{746F076A-9F6F-44CF-99D5-566264E186A8}" type="parTrans" cxnId="{43223DBF-8C65-4240-B519-13DEEF4609F4}">
      <dgm:prSet/>
      <dgm:spPr/>
      <dgm:t>
        <a:bodyPr/>
        <a:lstStyle/>
        <a:p>
          <a:endParaRPr lang="en-US"/>
        </a:p>
      </dgm:t>
    </dgm:pt>
    <dgm:pt modelId="{13685AA8-476C-4B9E-A8E7-FBD6F8407427}" type="sibTrans" cxnId="{43223DBF-8C65-4240-B519-13DEEF4609F4}">
      <dgm:prSet/>
      <dgm:spPr/>
      <dgm:t>
        <a:bodyPr/>
        <a:lstStyle/>
        <a:p>
          <a:endParaRPr lang="en-US"/>
        </a:p>
      </dgm:t>
    </dgm:pt>
    <dgm:pt modelId="{AB26737D-B6E0-4340-B4DE-A6C5C4580A30}">
      <dgm:prSet/>
      <dgm:spPr>
        <a:ln>
          <a:solidFill>
            <a:schemeClr val="tx2"/>
          </a:solidFill>
        </a:ln>
      </dgm:spPr>
      <dgm:t>
        <a:bodyPr/>
        <a:lstStyle/>
        <a:p>
          <a:r>
            <a:rPr lang="en-GB" i="1"/>
            <a:t>Forum non conveniens</a:t>
          </a:r>
          <a:endParaRPr lang="en-US"/>
        </a:p>
      </dgm:t>
    </dgm:pt>
    <dgm:pt modelId="{01F7C5A8-A30D-42D0-B8B0-605C5EB6288B}" type="parTrans" cxnId="{F0F5428F-DCAD-4B7A-93CC-9849A8EA6196}">
      <dgm:prSet/>
      <dgm:spPr/>
      <dgm:t>
        <a:bodyPr/>
        <a:lstStyle/>
        <a:p>
          <a:endParaRPr lang="en-US"/>
        </a:p>
      </dgm:t>
    </dgm:pt>
    <dgm:pt modelId="{D998E68E-7FE4-4832-B02B-6B9CB037989F}" type="sibTrans" cxnId="{F0F5428F-DCAD-4B7A-93CC-9849A8EA6196}">
      <dgm:prSet/>
      <dgm:spPr/>
      <dgm:t>
        <a:bodyPr/>
        <a:lstStyle/>
        <a:p>
          <a:endParaRPr lang="en-US"/>
        </a:p>
      </dgm:t>
    </dgm:pt>
    <dgm:pt modelId="{BD7238C7-3536-496C-AF90-631E867D71FE}" type="pres">
      <dgm:prSet presAssocID="{EFA834E8-39CE-4719-B683-634892F53D7C}" presName="linear" presStyleCnt="0">
        <dgm:presLayoutVars>
          <dgm:dir/>
          <dgm:animLvl val="lvl"/>
          <dgm:resizeHandles val="exact"/>
        </dgm:presLayoutVars>
      </dgm:prSet>
      <dgm:spPr/>
    </dgm:pt>
    <dgm:pt modelId="{F718C0FE-D7B1-49F3-842F-03B9405DE873}" type="pres">
      <dgm:prSet presAssocID="{9D254297-F36E-4B00-B44E-36BD3C91B5B8}" presName="parentLin" presStyleCnt="0"/>
      <dgm:spPr/>
    </dgm:pt>
    <dgm:pt modelId="{0125A23D-43BE-48C7-B134-5A0255CE139D}" type="pres">
      <dgm:prSet presAssocID="{9D254297-F36E-4B00-B44E-36BD3C91B5B8}" presName="parentLeftMargin" presStyleLbl="node1" presStyleIdx="0" presStyleCnt="2"/>
      <dgm:spPr/>
    </dgm:pt>
    <dgm:pt modelId="{668304DD-6798-4798-A9C2-24661D741AEA}" type="pres">
      <dgm:prSet presAssocID="{9D254297-F36E-4B00-B44E-36BD3C91B5B8}" presName="parentText" presStyleLbl="node1" presStyleIdx="0" presStyleCnt="2">
        <dgm:presLayoutVars>
          <dgm:chMax val="0"/>
          <dgm:bulletEnabled val="1"/>
        </dgm:presLayoutVars>
      </dgm:prSet>
      <dgm:spPr/>
    </dgm:pt>
    <dgm:pt modelId="{B7FF9BD4-CBBF-4C19-8556-3C51BE09151F}" type="pres">
      <dgm:prSet presAssocID="{9D254297-F36E-4B00-B44E-36BD3C91B5B8}" presName="negativeSpace" presStyleCnt="0"/>
      <dgm:spPr/>
    </dgm:pt>
    <dgm:pt modelId="{F4C135B7-7F2C-44B4-8567-A47A56318D1D}" type="pres">
      <dgm:prSet presAssocID="{9D254297-F36E-4B00-B44E-36BD3C91B5B8}" presName="childText" presStyleLbl="conFgAcc1" presStyleIdx="0" presStyleCnt="2">
        <dgm:presLayoutVars>
          <dgm:bulletEnabled val="1"/>
        </dgm:presLayoutVars>
      </dgm:prSet>
      <dgm:spPr/>
    </dgm:pt>
    <dgm:pt modelId="{1DDF67F2-1460-428A-8E6E-D2A4C5C190BA}" type="pres">
      <dgm:prSet presAssocID="{5D817253-EB1A-4587-989F-833BA4F1F26C}" presName="spaceBetweenRectangles" presStyleCnt="0"/>
      <dgm:spPr/>
    </dgm:pt>
    <dgm:pt modelId="{C436DAAB-2AB4-40ED-8CC8-5DA9974DEF51}" type="pres">
      <dgm:prSet presAssocID="{CF510C00-871A-4D5F-B185-8D9F024419ED}" presName="parentLin" presStyleCnt="0"/>
      <dgm:spPr/>
    </dgm:pt>
    <dgm:pt modelId="{A43440AC-23EF-4D16-A2EC-42D8C09D140C}" type="pres">
      <dgm:prSet presAssocID="{CF510C00-871A-4D5F-B185-8D9F024419ED}" presName="parentLeftMargin" presStyleLbl="node1" presStyleIdx="0" presStyleCnt="2"/>
      <dgm:spPr/>
    </dgm:pt>
    <dgm:pt modelId="{06262AD8-4459-4C9B-8934-17F76259B60A}" type="pres">
      <dgm:prSet presAssocID="{CF510C00-871A-4D5F-B185-8D9F024419ED}" presName="parentText" presStyleLbl="node1" presStyleIdx="1" presStyleCnt="2">
        <dgm:presLayoutVars>
          <dgm:chMax val="0"/>
          <dgm:bulletEnabled val="1"/>
        </dgm:presLayoutVars>
      </dgm:prSet>
      <dgm:spPr/>
    </dgm:pt>
    <dgm:pt modelId="{6F4CE5FE-E445-4447-BE82-D1A810A700A1}" type="pres">
      <dgm:prSet presAssocID="{CF510C00-871A-4D5F-B185-8D9F024419ED}" presName="negativeSpace" presStyleCnt="0"/>
      <dgm:spPr/>
    </dgm:pt>
    <dgm:pt modelId="{22FEA349-7494-40E2-8569-B536A936F535}" type="pres">
      <dgm:prSet presAssocID="{CF510C00-871A-4D5F-B185-8D9F024419ED}" presName="childText" presStyleLbl="conFgAcc1" presStyleIdx="1" presStyleCnt="2">
        <dgm:presLayoutVars>
          <dgm:bulletEnabled val="1"/>
        </dgm:presLayoutVars>
      </dgm:prSet>
      <dgm:spPr/>
    </dgm:pt>
  </dgm:ptLst>
  <dgm:cxnLst>
    <dgm:cxn modelId="{44F8BB1A-5A8F-45E6-A9AF-514FA1E9E752}" type="presOf" srcId="{D5C47B8B-2E99-4408-8CF9-5C01B3B6AA79}" destId="{22FEA349-7494-40E2-8569-B536A936F535}" srcOrd="0" destOrd="1" presId="urn:microsoft.com/office/officeart/2005/8/layout/list1"/>
    <dgm:cxn modelId="{590C8629-8277-46B2-9B5D-5DF2E702A6B7}" srcId="{9D254297-F36E-4B00-B44E-36BD3C91B5B8}" destId="{552A894A-AC91-4DED-88EA-52D363B7705D}" srcOrd="1" destOrd="0" parTransId="{88E9DD58-6DEB-4FDA-A531-74C61B8E951F}" sibTransId="{95BE604F-1078-4867-9113-456F9F94DF5A}"/>
    <dgm:cxn modelId="{13AD5132-48C4-48BE-9028-FC442BD798B1}" type="presOf" srcId="{EFA834E8-39CE-4719-B683-634892F53D7C}" destId="{BD7238C7-3536-496C-AF90-631E867D71FE}" srcOrd="0" destOrd="0" presId="urn:microsoft.com/office/officeart/2005/8/layout/list1"/>
    <dgm:cxn modelId="{E8D03844-FA97-48CE-A6FD-7DD3825A10CE}" type="presOf" srcId="{CF510C00-871A-4D5F-B185-8D9F024419ED}" destId="{06262AD8-4459-4C9B-8934-17F76259B60A}" srcOrd="1" destOrd="0" presId="urn:microsoft.com/office/officeart/2005/8/layout/list1"/>
    <dgm:cxn modelId="{5A289253-AFAB-47F8-B3E2-0555192C438C}" type="presOf" srcId="{AB26737D-B6E0-4340-B4DE-A6C5C4580A30}" destId="{22FEA349-7494-40E2-8569-B536A936F535}" srcOrd="0" destOrd="2" presId="urn:microsoft.com/office/officeart/2005/8/layout/list1"/>
    <dgm:cxn modelId="{08DB6158-B81B-4026-AA73-321D71A66F8A}" srcId="{9D254297-F36E-4B00-B44E-36BD3C91B5B8}" destId="{1E18F64D-C3C3-493E-8939-0CE674E8D745}" srcOrd="2" destOrd="0" parTransId="{C3AF5527-E107-46E3-A8AB-BD0FF0553258}" sibTransId="{5F1B2EDF-1242-48FD-B8EE-BF6E097A5F40}"/>
    <dgm:cxn modelId="{98BC887E-8A31-419F-AF74-E8FCBE944B16}" type="presOf" srcId="{4A59E3D6-2EB8-4F47-B04C-CB7F4E9CA162}" destId="{22FEA349-7494-40E2-8569-B536A936F535}" srcOrd="0" destOrd="0" presId="urn:microsoft.com/office/officeart/2005/8/layout/list1"/>
    <dgm:cxn modelId="{AFADC17E-E09C-4FEF-951B-31991F613ADE}" srcId="{EFA834E8-39CE-4719-B683-634892F53D7C}" destId="{9D254297-F36E-4B00-B44E-36BD3C91B5B8}" srcOrd="0" destOrd="0" parTransId="{1643AD5F-EADA-45EA-8F89-8A1A39EA8932}" sibTransId="{5D817253-EB1A-4587-989F-833BA4F1F26C}"/>
    <dgm:cxn modelId="{A0465B80-CD47-4179-BD97-20CD00598FEB}" type="presOf" srcId="{9D254297-F36E-4B00-B44E-36BD3C91B5B8}" destId="{0125A23D-43BE-48C7-B134-5A0255CE139D}" srcOrd="0" destOrd="0" presId="urn:microsoft.com/office/officeart/2005/8/layout/list1"/>
    <dgm:cxn modelId="{F0F5428F-DCAD-4B7A-93CC-9849A8EA6196}" srcId="{CF510C00-871A-4D5F-B185-8D9F024419ED}" destId="{AB26737D-B6E0-4340-B4DE-A6C5C4580A30}" srcOrd="2" destOrd="0" parTransId="{01F7C5A8-A30D-42D0-B8B0-605C5EB6288B}" sibTransId="{D998E68E-7FE4-4832-B02B-6B9CB037989F}"/>
    <dgm:cxn modelId="{46DCBAAD-2037-49A9-9A09-986E068DE93B}" srcId="{EFA834E8-39CE-4719-B683-634892F53D7C}" destId="{CF510C00-871A-4D5F-B185-8D9F024419ED}" srcOrd="1" destOrd="0" parTransId="{90B4BA8E-AF78-439F-AD09-6B9BC827F108}" sibTransId="{511F5199-E1A7-4CC4-94B4-6A1581299C9D}"/>
    <dgm:cxn modelId="{4D0108AF-80C1-44DA-A23B-0E2A0CCC3BF8}" type="presOf" srcId="{552A894A-AC91-4DED-88EA-52D363B7705D}" destId="{F4C135B7-7F2C-44B4-8567-A47A56318D1D}" srcOrd="0" destOrd="1" presId="urn:microsoft.com/office/officeart/2005/8/layout/list1"/>
    <dgm:cxn modelId="{032991B4-F2E1-4167-B4DA-6BC1F2F61DD6}" srcId="{9D254297-F36E-4B00-B44E-36BD3C91B5B8}" destId="{DD5D027D-0614-4D51-A7C5-F54452E96108}" srcOrd="0" destOrd="0" parTransId="{60E6FB7E-759E-40B7-8C98-F4F4420BAB13}" sibTransId="{8C870384-D385-4DA5-98B2-AF8C0B389526}"/>
    <dgm:cxn modelId="{43223DBF-8C65-4240-B519-13DEEF4609F4}" srcId="{CF510C00-871A-4D5F-B185-8D9F024419ED}" destId="{D5C47B8B-2E99-4408-8CF9-5C01B3B6AA79}" srcOrd="1" destOrd="0" parTransId="{746F076A-9F6F-44CF-99D5-566264E186A8}" sibTransId="{13685AA8-476C-4B9E-A8E7-FBD6F8407427}"/>
    <dgm:cxn modelId="{D5DF11D3-87E8-4C19-901D-B1D47A756F4B}" type="presOf" srcId="{1E18F64D-C3C3-493E-8939-0CE674E8D745}" destId="{F4C135B7-7F2C-44B4-8567-A47A56318D1D}" srcOrd="0" destOrd="2" presId="urn:microsoft.com/office/officeart/2005/8/layout/list1"/>
    <dgm:cxn modelId="{95E6C4E4-D68E-4AF8-9504-D140A5C71987}" type="presOf" srcId="{DD5D027D-0614-4D51-A7C5-F54452E96108}" destId="{F4C135B7-7F2C-44B4-8567-A47A56318D1D}" srcOrd="0" destOrd="0" presId="urn:microsoft.com/office/officeart/2005/8/layout/list1"/>
    <dgm:cxn modelId="{311613EC-5738-4E43-91F4-09224E8FEDA5}" srcId="{CF510C00-871A-4D5F-B185-8D9F024419ED}" destId="{4A59E3D6-2EB8-4F47-B04C-CB7F4E9CA162}" srcOrd="0" destOrd="0" parTransId="{27D881A3-C90D-455C-A227-E18FA7B52F05}" sibTransId="{E3A07983-C69F-4BE9-9089-50CF672E3891}"/>
    <dgm:cxn modelId="{1674FAF1-FF8F-446E-879B-D8DF1F5C9993}" type="presOf" srcId="{9D254297-F36E-4B00-B44E-36BD3C91B5B8}" destId="{668304DD-6798-4798-A9C2-24661D741AEA}" srcOrd="1" destOrd="0" presId="urn:microsoft.com/office/officeart/2005/8/layout/list1"/>
    <dgm:cxn modelId="{A33C26F8-2695-44EF-AAA9-7508F503A9C4}" type="presOf" srcId="{CF510C00-871A-4D5F-B185-8D9F024419ED}" destId="{A43440AC-23EF-4D16-A2EC-42D8C09D140C}" srcOrd="0" destOrd="0" presId="urn:microsoft.com/office/officeart/2005/8/layout/list1"/>
    <dgm:cxn modelId="{014C0F38-CADA-4166-891B-68BC68918DDE}" type="presParOf" srcId="{BD7238C7-3536-496C-AF90-631E867D71FE}" destId="{F718C0FE-D7B1-49F3-842F-03B9405DE873}" srcOrd="0" destOrd="0" presId="urn:microsoft.com/office/officeart/2005/8/layout/list1"/>
    <dgm:cxn modelId="{07235344-9EE2-40F4-AF95-EB01A04461E4}" type="presParOf" srcId="{F718C0FE-D7B1-49F3-842F-03B9405DE873}" destId="{0125A23D-43BE-48C7-B134-5A0255CE139D}" srcOrd="0" destOrd="0" presId="urn:microsoft.com/office/officeart/2005/8/layout/list1"/>
    <dgm:cxn modelId="{533A70EB-1A07-4E34-988D-A414B709943D}" type="presParOf" srcId="{F718C0FE-D7B1-49F3-842F-03B9405DE873}" destId="{668304DD-6798-4798-A9C2-24661D741AEA}" srcOrd="1" destOrd="0" presId="urn:microsoft.com/office/officeart/2005/8/layout/list1"/>
    <dgm:cxn modelId="{200F3E5C-D675-489E-AA03-D92E683C3C16}" type="presParOf" srcId="{BD7238C7-3536-496C-AF90-631E867D71FE}" destId="{B7FF9BD4-CBBF-4C19-8556-3C51BE09151F}" srcOrd="1" destOrd="0" presId="urn:microsoft.com/office/officeart/2005/8/layout/list1"/>
    <dgm:cxn modelId="{25FE5A8B-5AC7-4B31-80AD-71381C35E04B}" type="presParOf" srcId="{BD7238C7-3536-496C-AF90-631E867D71FE}" destId="{F4C135B7-7F2C-44B4-8567-A47A56318D1D}" srcOrd="2" destOrd="0" presId="urn:microsoft.com/office/officeart/2005/8/layout/list1"/>
    <dgm:cxn modelId="{FF6AD3E8-A116-4AD1-A380-A0A469C637CF}" type="presParOf" srcId="{BD7238C7-3536-496C-AF90-631E867D71FE}" destId="{1DDF67F2-1460-428A-8E6E-D2A4C5C190BA}" srcOrd="3" destOrd="0" presId="urn:microsoft.com/office/officeart/2005/8/layout/list1"/>
    <dgm:cxn modelId="{48A430A6-D831-4D98-BA1E-876D1EDF9456}" type="presParOf" srcId="{BD7238C7-3536-496C-AF90-631E867D71FE}" destId="{C436DAAB-2AB4-40ED-8CC8-5DA9974DEF51}" srcOrd="4" destOrd="0" presId="urn:microsoft.com/office/officeart/2005/8/layout/list1"/>
    <dgm:cxn modelId="{8B20DBDC-95FE-4B87-8401-2731A8C528E4}" type="presParOf" srcId="{C436DAAB-2AB4-40ED-8CC8-5DA9974DEF51}" destId="{A43440AC-23EF-4D16-A2EC-42D8C09D140C}" srcOrd="0" destOrd="0" presId="urn:microsoft.com/office/officeart/2005/8/layout/list1"/>
    <dgm:cxn modelId="{7F067CA2-A0D2-46E3-B47F-AFCE38B19F1E}" type="presParOf" srcId="{C436DAAB-2AB4-40ED-8CC8-5DA9974DEF51}" destId="{06262AD8-4459-4C9B-8934-17F76259B60A}" srcOrd="1" destOrd="0" presId="urn:microsoft.com/office/officeart/2005/8/layout/list1"/>
    <dgm:cxn modelId="{7402EC5B-8BF7-4944-883F-6287E4372532}" type="presParOf" srcId="{BD7238C7-3536-496C-AF90-631E867D71FE}" destId="{6F4CE5FE-E445-4447-BE82-D1A810A700A1}" srcOrd="5" destOrd="0" presId="urn:microsoft.com/office/officeart/2005/8/layout/list1"/>
    <dgm:cxn modelId="{BD23AF98-CF77-4C72-9B44-F95F34D76C7E}" type="presParOf" srcId="{BD7238C7-3536-496C-AF90-631E867D71FE}" destId="{22FEA349-7494-40E2-8569-B536A936F53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AEDFF-3971-43DE-B3CE-55C35C06EA59}">
      <dsp:nvSpPr>
        <dsp:cNvPr id="0" name=""/>
        <dsp:cNvSpPr/>
      </dsp:nvSpPr>
      <dsp:spPr>
        <a:xfrm>
          <a:off x="0" y="65799"/>
          <a:ext cx="10515600" cy="65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Introduction</a:t>
          </a:r>
        </a:p>
      </dsp:txBody>
      <dsp:txXfrm>
        <a:off x="31984" y="97783"/>
        <a:ext cx="10451632" cy="591232"/>
      </dsp:txXfrm>
    </dsp:sp>
    <dsp:sp modelId="{2B485AF0-321B-46F6-963E-594B927E0256}">
      <dsp:nvSpPr>
        <dsp:cNvPr id="0" name=""/>
        <dsp:cNvSpPr/>
      </dsp:nvSpPr>
      <dsp:spPr>
        <a:xfrm>
          <a:off x="0" y="801639"/>
          <a:ext cx="10515600" cy="65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Jurisdiction</a:t>
          </a:r>
        </a:p>
      </dsp:txBody>
      <dsp:txXfrm>
        <a:off x="31984" y="833623"/>
        <a:ext cx="10451632" cy="591232"/>
      </dsp:txXfrm>
    </dsp:sp>
    <dsp:sp modelId="{6438A952-2728-4F4E-B10E-8B675CB85B59}">
      <dsp:nvSpPr>
        <dsp:cNvPr id="0" name=""/>
        <dsp:cNvSpPr/>
      </dsp:nvSpPr>
      <dsp:spPr>
        <a:xfrm>
          <a:off x="0" y="1456839"/>
          <a:ext cx="105156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Ratione materiae</a:t>
          </a:r>
          <a:endParaRPr lang="en-US" sz="2200" kern="1200"/>
        </a:p>
        <a:p>
          <a:pPr marL="228600" lvl="1" indent="-228600" algn="l" defTabSz="977900">
            <a:lnSpc>
              <a:spcPct val="90000"/>
            </a:lnSpc>
            <a:spcBef>
              <a:spcPct val="0"/>
            </a:spcBef>
            <a:spcAft>
              <a:spcPct val="20000"/>
            </a:spcAft>
            <a:buChar char="•"/>
          </a:pPr>
          <a:r>
            <a:rPr lang="en-US" sz="2200" i="1" kern="1200"/>
            <a:t>Ratione personae</a:t>
          </a:r>
          <a:endParaRPr lang="en-US" sz="2200" kern="1200"/>
        </a:p>
        <a:p>
          <a:pPr marL="228600" lvl="1" indent="-228600" algn="l" defTabSz="977900">
            <a:lnSpc>
              <a:spcPct val="90000"/>
            </a:lnSpc>
            <a:spcBef>
              <a:spcPct val="0"/>
            </a:spcBef>
            <a:spcAft>
              <a:spcPct val="20000"/>
            </a:spcAft>
            <a:buChar char="•"/>
          </a:pPr>
          <a:r>
            <a:rPr lang="en-US" sz="2200" i="1" kern="1200"/>
            <a:t>Ratione temporis</a:t>
          </a:r>
          <a:endParaRPr lang="en-US" sz="2200" kern="1200"/>
        </a:p>
        <a:p>
          <a:pPr marL="228600" lvl="1" indent="-228600" algn="l" defTabSz="977900">
            <a:lnSpc>
              <a:spcPct val="90000"/>
            </a:lnSpc>
            <a:spcBef>
              <a:spcPct val="0"/>
            </a:spcBef>
            <a:spcAft>
              <a:spcPct val="20000"/>
            </a:spcAft>
            <a:buChar char="•"/>
          </a:pPr>
          <a:r>
            <a:rPr lang="en-US" sz="2200" i="1" kern="1200"/>
            <a:t>Ratione loci</a:t>
          </a:r>
          <a:endParaRPr lang="en-US" sz="2200" kern="1200"/>
        </a:p>
      </dsp:txBody>
      <dsp:txXfrm>
        <a:off x="0" y="1456839"/>
        <a:ext cx="10515600" cy="1449000"/>
      </dsp:txXfrm>
    </dsp:sp>
    <dsp:sp modelId="{14B0B27B-C267-495E-B260-8D8F943E4C20}">
      <dsp:nvSpPr>
        <dsp:cNvPr id="0" name=""/>
        <dsp:cNvSpPr/>
      </dsp:nvSpPr>
      <dsp:spPr>
        <a:xfrm>
          <a:off x="0" y="2905839"/>
          <a:ext cx="10515600" cy="6552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Admissibility</a:t>
          </a:r>
        </a:p>
      </dsp:txBody>
      <dsp:txXfrm>
        <a:off x="31984" y="2937823"/>
        <a:ext cx="10451632" cy="591232"/>
      </dsp:txXfrm>
    </dsp:sp>
    <dsp:sp modelId="{061E0133-0132-4E35-9E40-B7C715889903}">
      <dsp:nvSpPr>
        <dsp:cNvPr id="0" name=""/>
        <dsp:cNvSpPr/>
      </dsp:nvSpPr>
      <dsp:spPr>
        <a:xfrm>
          <a:off x="0" y="3561039"/>
          <a:ext cx="1051560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Before International Courts</a:t>
          </a:r>
        </a:p>
        <a:p>
          <a:pPr marL="228600" lvl="1" indent="-228600" algn="l" defTabSz="977900">
            <a:lnSpc>
              <a:spcPct val="90000"/>
            </a:lnSpc>
            <a:spcBef>
              <a:spcPct val="0"/>
            </a:spcBef>
            <a:spcAft>
              <a:spcPct val="20000"/>
            </a:spcAft>
            <a:buChar char="•"/>
          </a:pPr>
          <a:r>
            <a:rPr lang="en-US" sz="2200" kern="1200"/>
            <a:t>Before Domestic Courts</a:t>
          </a:r>
        </a:p>
      </dsp:txBody>
      <dsp:txXfrm>
        <a:off x="0" y="3561039"/>
        <a:ext cx="10515600" cy="72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12B9-E7F1-4594-AA5B-EE44303EB444}">
      <dsp:nvSpPr>
        <dsp:cNvPr id="0" name=""/>
        <dsp:cNvSpPr/>
      </dsp:nvSpPr>
      <dsp:spPr>
        <a:xfrm rot="5400000">
          <a:off x="3280902" y="-648846"/>
          <a:ext cx="2296695"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r>
            <a:rPr lang="en-US" sz="4300" kern="1200"/>
            <a:t>Quality </a:t>
          </a:r>
        </a:p>
        <a:p>
          <a:pPr marL="285750" lvl="1" indent="-285750" algn="l" defTabSz="1911350">
            <a:lnSpc>
              <a:spcPct val="90000"/>
            </a:lnSpc>
            <a:spcBef>
              <a:spcPct val="0"/>
            </a:spcBef>
            <a:spcAft>
              <a:spcPct val="15000"/>
            </a:spcAft>
            <a:buChar char="•"/>
          </a:pPr>
          <a:r>
            <a:rPr lang="en-US" sz="4300" kern="1200"/>
            <a:t>Interest</a:t>
          </a:r>
        </a:p>
      </dsp:txBody>
      <dsp:txXfrm rot="-5400000">
        <a:off x="2344897" y="399274"/>
        <a:ext cx="4056591" cy="2072465"/>
      </dsp:txXfrm>
    </dsp:sp>
    <dsp:sp modelId="{E4C0BA30-8C84-4FFB-A50D-C7C3784850E9}">
      <dsp:nvSpPr>
        <dsp:cNvPr id="0" name=""/>
        <dsp:cNvSpPr/>
      </dsp:nvSpPr>
      <dsp:spPr>
        <a:xfrm>
          <a:off x="0" y="71"/>
          <a:ext cx="2344897" cy="2870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The claimant</a:t>
          </a:r>
        </a:p>
      </dsp:txBody>
      <dsp:txXfrm>
        <a:off x="114468" y="114539"/>
        <a:ext cx="2115961" cy="2641933"/>
      </dsp:txXfrm>
    </dsp:sp>
    <dsp:sp modelId="{BFC58283-07C9-4306-A99B-4F8EF54007A8}">
      <dsp:nvSpPr>
        <dsp:cNvPr id="0" name=""/>
        <dsp:cNvSpPr/>
      </dsp:nvSpPr>
      <dsp:spPr>
        <a:xfrm rot="5400000">
          <a:off x="3280902" y="2365566"/>
          <a:ext cx="2296695" cy="4168706"/>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81915" rIns="163830" bIns="81915" numCol="1" spcCol="1270" anchor="ctr" anchorCtr="0">
          <a:noAutofit/>
        </a:bodyPr>
        <a:lstStyle/>
        <a:p>
          <a:pPr marL="285750" lvl="1" indent="-285750" algn="l" defTabSz="1911350">
            <a:lnSpc>
              <a:spcPct val="90000"/>
            </a:lnSpc>
            <a:spcBef>
              <a:spcPct val="0"/>
            </a:spcBef>
            <a:spcAft>
              <a:spcPct val="15000"/>
            </a:spcAft>
            <a:buChar char="•"/>
          </a:pPr>
          <a:r>
            <a:rPr lang="en-US" sz="4300" kern="1200"/>
            <a:t>Corporation </a:t>
          </a:r>
        </a:p>
        <a:p>
          <a:pPr marL="285750" lvl="1" indent="-285750" algn="l" defTabSz="1911350">
            <a:lnSpc>
              <a:spcPct val="90000"/>
            </a:lnSpc>
            <a:spcBef>
              <a:spcPct val="0"/>
            </a:spcBef>
            <a:spcAft>
              <a:spcPct val="15000"/>
            </a:spcAft>
            <a:buChar char="•"/>
          </a:pPr>
          <a:r>
            <a:rPr lang="en-US" sz="4300" kern="1200"/>
            <a:t>States</a:t>
          </a:r>
        </a:p>
        <a:p>
          <a:pPr marL="285750" lvl="1" indent="-285750" algn="l" defTabSz="1911350">
            <a:lnSpc>
              <a:spcPct val="90000"/>
            </a:lnSpc>
            <a:spcBef>
              <a:spcPct val="0"/>
            </a:spcBef>
            <a:spcAft>
              <a:spcPct val="15000"/>
            </a:spcAft>
            <a:buChar char="•"/>
          </a:pPr>
          <a:r>
            <a:rPr lang="en-US" sz="4300" kern="1200"/>
            <a:t>Funders</a:t>
          </a:r>
        </a:p>
      </dsp:txBody>
      <dsp:txXfrm rot="-5400000">
        <a:off x="2344897" y="3413687"/>
        <a:ext cx="4056591" cy="2072465"/>
      </dsp:txXfrm>
    </dsp:sp>
    <dsp:sp modelId="{1474AC8D-998B-4561-96CF-87717AE50F37}">
      <dsp:nvSpPr>
        <dsp:cNvPr id="0" name=""/>
        <dsp:cNvSpPr/>
      </dsp:nvSpPr>
      <dsp:spPr>
        <a:xfrm>
          <a:off x="0" y="3014484"/>
          <a:ext cx="2344897" cy="2870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The respondent</a:t>
          </a:r>
        </a:p>
      </dsp:txBody>
      <dsp:txXfrm>
        <a:off x="114468" y="3128952"/>
        <a:ext cx="2115961" cy="264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135B7-7F2C-44B4-8567-A47A56318D1D}">
      <dsp:nvSpPr>
        <dsp:cNvPr id="0" name=""/>
        <dsp:cNvSpPr/>
      </dsp:nvSpPr>
      <dsp:spPr>
        <a:xfrm>
          <a:off x="0" y="372068"/>
          <a:ext cx="10515600" cy="17388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fr-FR" sz="2400" kern="1200"/>
            <a:t>Exhaustion of domestic remedies</a:t>
          </a:r>
          <a:endParaRPr lang="en-US" sz="2400" kern="1200"/>
        </a:p>
        <a:p>
          <a:pPr marL="228600" lvl="1" indent="-228600" algn="l" defTabSz="1066800">
            <a:lnSpc>
              <a:spcPct val="90000"/>
            </a:lnSpc>
            <a:spcBef>
              <a:spcPct val="0"/>
            </a:spcBef>
            <a:spcAft>
              <a:spcPct val="15000"/>
            </a:spcAft>
            <a:buChar char="•"/>
          </a:pPr>
          <a:r>
            <a:rPr lang="fr-FR" sz="2400" kern="1200"/>
            <a:t>Time-limitation</a:t>
          </a:r>
          <a:endParaRPr lang="en-US" sz="2400" kern="1200"/>
        </a:p>
        <a:p>
          <a:pPr marL="228600" lvl="1" indent="-228600" algn="l" defTabSz="1066800">
            <a:lnSpc>
              <a:spcPct val="90000"/>
            </a:lnSpc>
            <a:spcBef>
              <a:spcPct val="0"/>
            </a:spcBef>
            <a:spcAft>
              <a:spcPct val="15000"/>
            </a:spcAft>
            <a:buChar char="•"/>
          </a:pPr>
          <a:r>
            <a:rPr lang="en-GB" sz="2400" kern="1200"/>
            <a:t>Claim already submitted to another body</a:t>
          </a:r>
          <a:endParaRPr lang="en-US" sz="2400" kern="1200"/>
        </a:p>
      </dsp:txBody>
      <dsp:txXfrm>
        <a:off x="0" y="372068"/>
        <a:ext cx="10515600" cy="1738800"/>
      </dsp:txXfrm>
    </dsp:sp>
    <dsp:sp modelId="{668304DD-6798-4798-A9C2-24661D741AEA}">
      <dsp:nvSpPr>
        <dsp:cNvPr id="0" name=""/>
        <dsp:cNvSpPr/>
      </dsp:nvSpPr>
      <dsp:spPr>
        <a:xfrm>
          <a:off x="525780" y="17828"/>
          <a:ext cx="7360920" cy="7084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fr-FR" sz="2400" kern="1200"/>
            <a:t>International courts</a:t>
          </a:r>
          <a:endParaRPr lang="en-US" sz="2400" kern="1200"/>
        </a:p>
      </dsp:txBody>
      <dsp:txXfrm>
        <a:off x="560365" y="52413"/>
        <a:ext cx="7291750" cy="639310"/>
      </dsp:txXfrm>
    </dsp:sp>
    <dsp:sp modelId="{22FEA349-7494-40E2-8569-B536A936F535}">
      <dsp:nvSpPr>
        <dsp:cNvPr id="0" name=""/>
        <dsp:cNvSpPr/>
      </dsp:nvSpPr>
      <dsp:spPr>
        <a:xfrm>
          <a:off x="0" y="2594709"/>
          <a:ext cx="10515600" cy="1738800"/>
        </a:xfrm>
        <a:prstGeom prst="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a:t>Immunities, act of State</a:t>
          </a:r>
          <a:endParaRPr lang="en-US" sz="2400" kern="1200"/>
        </a:p>
        <a:p>
          <a:pPr marL="228600" lvl="1" indent="-228600" algn="l" defTabSz="1066800">
            <a:lnSpc>
              <a:spcPct val="90000"/>
            </a:lnSpc>
            <a:spcBef>
              <a:spcPct val="0"/>
            </a:spcBef>
            <a:spcAft>
              <a:spcPct val="15000"/>
            </a:spcAft>
            <a:buChar char="•"/>
          </a:pPr>
          <a:r>
            <a:rPr lang="en-US" sz="2400" i="1" kern="1200"/>
            <a:t>Ne bis in idem</a:t>
          </a:r>
          <a:endParaRPr lang="en-US" sz="2400" kern="1200"/>
        </a:p>
        <a:p>
          <a:pPr marL="228600" lvl="1" indent="-228600" algn="l" defTabSz="1066800">
            <a:lnSpc>
              <a:spcPct val="90000"/>
            </a:lnSpc>
            <a:spcBef>
              <a:spcPct val="0"/>
            </a:spcBef>
            <a:spcAft>
              <a:spcPct val="15000"/>
            </a:spcAft>
            <a:buChar char="•"/>
          </a:pPr>
          <a:r>
            <a:rPr lang="en-GB" sz="2400" i="1" kern="1200"/>
            <a:t>Forum non conveniens</a:t>
          </a:r>
          <a:endParaRPr lang="en-US" sz="2400" kern="1200"/>
        </a:p>
      </dsp:txBody>
      <dsp:txXfrm>
        <a:off x="0" y="2594709"/>
        <a:ext cx="10515600" cy="1738800"/>
      </dsp:txXfrm>
    </dsp:sp>
    <dsp:sp modelId="{06262AD8-4459-4C9B-8934-17F76259B60A}">
      <dsp:nvSpPr>
        <dsp:cNvPr id="0" name=""/>
        <dsp:cNvSpPr/>
      </dsp:nvSpPr>
      <dsp:spPr>
        <a:xfrm>
          <a:off x="525780" y="2240469"/>
          <a:ext cx="7360920" cy="7084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GB" sz="2400" kern="1200"/>
            <a:t>Domestic courts</a:t>
          </a:r>
          <a:endParaRPr lang="en-US" sz="2400" kern="1200"/>
        </a:p>
      </dsp:txBody>
      <dsp:txXfrm>
        <a:off x="560365" y="2275054"/>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lv-LV"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08974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99475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140067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32235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63875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276001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28981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83435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49676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39832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9E08D4C-17E1-4C81-8FAB-4CD40D300AE8}" type="datetimeFigureOut">
              <a:rPr lang="lv-LV" smtClean="0"/>
              <a:t>27.01.2021</a:t>
            </a:fld>
            <a:endParaRPr lang="lv-LV"/>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63036-5B1A-4076-AEDF-BBF199BD7C6F}" type="slidenum">
              <a:rPr lang="lv-LV" smtClean="0"/>
              <a:t>‹N°›</a:t>
            </a:fld>
            <a:endParaRPr lang="lv-LV"/>
          </a:p>
        </p:txBody>
      </p:sp>
    </p:spTree>
    <p:extLst>
      <p:ext uri="{BB962C8B-B14F-4D97-AF65-F5344CB8AC3E}">
        <p14:creationId xmlns:p14="http://schemas.microsoft.com/office/powerpoint/2010/main" val="99813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pic>
        <p:nvPicPr>
          <p:cNvPr id="7" name="Picture 6"/>
          <p:cNvPicPr>
            <a:picLocks noChangeAspect="1"/>
          </p:cNvPicPr>
          <p:nvPr userDrawn="1"/>
        </p:nvPicPr>
        <p:blipFill>
          <a:blip r:embed="rId13">
            <a:clrChange>
              <a:clrFrom>
                <a:srgbClr val="FFFFFF"/>
              </a:clrFrom>
              <a:clrTo>
                <a:srgbClr val="FFFFFF">
                  <a:alpha val="0"/>
                </a:srgbClr>
              </a:clrTo>
            </a:clrChange>
          </a:blip>
          <a:stretch>
            <a:fillRect/>
          </a:stretch>
        </p:blipFill>
        <p:spPr>
          <a:xfrm>
            <a:off x="10459633" y="6335501"/>
            <a:ext cx="1076786" cy="410822"/>
          </a:xfrm>
          <a:prstGeom prst="rect">
            <a:avLst/>
          </a:prstGeom>
        </p:spPr>
      </p:pic>
      <p:pic>
        <p:nvPicPr>
          <p:cNvPr id="1026" name="Picture 2" descr="Image result for erasmus+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69435" y="6364767"/>
            <a:ext cx="1337572" cy="3815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11887200" y="0"/>
            <a:ext cx="304800" cy="6858000"/>
          </a:xfrm>
          <a:prstGeom prst="rect">
            <a:avLst/>
          </a:prstGeom>
          <a:solidFill>
            <a:srgbClr val="09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C41927"/>
              </a:solidFill>
            </a:endParaRPr>
          </a:p>
        </p:txBody>
      </p:sp>
      <p:grpSp>
        <p:nvGrpSpPr>
          <p:cNvPr id="17" name="Group 16"/>
          <p:cNvGrpSpPr/>
          <p:nvPr userDrawn="1"/>
        </p:nvGrpSpPr>
        <p:grpSpPr>
          <a:xfrm>
            <a:off x="11887200" y="5899577"/>
            <a:ext cx="304800" cy="655968"/>
            <a:chOff x="11982448" y="6104563"/>
            <a:chExt cx="209552" cy="450982"/>
          </a:xfrm>
        </p:grpSpPr>
        <p:sp>
          <p:nvSpPr>
            <p:cNvPr id="22" name="Right Triangle 21"/>
            <p:cNvSpPr/>
            <p:nvPr userDrawn="1"/>
          </p:nvSpPr>
          <p:spPr>
            <a:xfrm flipV="1">
              <a:off x="11982448" y="6330799"/>
              <a:ext cx="208172" cy="224746"/>
            </a:xfrm>
            <a:prstGeom prst="rtTriangle">
              <a:avLst/>
            </a:prstGeom>
            <a:solidFill>
              <a:srgbClr val="C41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ight Triangle 15"/>
            <p:cNvSpPr/>
            <p:nvPr userDrawn="1"/>
          </p:nvSpPr>
          <p:spPr>
            <a:xfrm flipH="1">
              <a:off x="11982448" y="6104563"/>
              <a:ext cx="209552" cy="226236"/>
            </a:xfrm>
            <a:prstGeom prst="rtTriangle">
              <a:avLst/>
            </a:prstGeom>
            <a:solidFill>
              <a:srgbClr val="C41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392503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rgbClr val="C4192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setext.com/case/aguinda-v-texaco-inc-4"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supremecourt.uk/cases/uksc-2017-0185.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african-court.org/cpmt/details-case/0062012" TargetMode="External"/><Relationship Id="rId5" Type="http://schemas.openxmlformats.org/officeDocument/2006/relationships/hyperlink" Target="https://www.ohchr.org/_layouts/15/WopiFrame.aspx?sourcedoc=/Documents/Publications/SDecisionsVol3en.pdf&amp;action=default&amp;DefaultItemOpen=1"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inspectionpanel.org/panel-cases/electricity-expansion-proje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www.ohchr.org/Documents/HRBodies/HRCouncil/WGTransCorp/Session6/OEIGWG_Chair-Rapporteur_second_revised_draft_LBI_on_TNCs_and_OBEs_with_respect_to_Human_Rights.pdf"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hudoc.echr.coe.int/eng#{%22fulltext%22:[%22Nait%20Liman%22],%22itemid%22:[%22001-181789%22]}" TargetMode="External"/><Relationship Id="rId5" Type="http://schemas.openxmlformats.org/officeDocument/2006/relationships/hyperlink" Target="https://tbinternet.ohchr.org/_layouts/15/treatybodyexternal/Download.aspx?symbolno=E%2fC.12%2fGC%2f24&amp;Lang=en" TargetMode="External"/><Relationship Id="rId4" Type="http://schemas.openxmlformats.org/officeDocument/2006/relationships/hyperlink" Target="https://hudoc.echr.coe.int/eng#{%22fulltext%22:[%22Chagos%22],%22itemid%22:[%22001-115714%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fr/imgres?imgurl=https%3A%2F%2Fwww.icj.org%2Fwp-content%2Fuploads%2F2013%2F09%2FUN_HumanRightsCouncil-UN-PhotoJean-Marc-Ferree-1400x978.jpg&amp;imgrefurl=https%3A%2F%2Fwww.icj.org%2Fopen-ended-intergovernmental-working-group-on-transnational-corporations-and-other-business-enterprises-with-respect-to-human-rights-un-side-events%2F&amp;docid=m7rpZE7LkfKs5M&amp;tbnid=wUBFhfipiYL07M%3A&amp;vet=10ahUKEwjHmPf2sLvnAhX6XRUIHUwNBSwQMwhBKAAwAA..i&amp;w=1400&amp;h=978&amp;bih=799&amp;biw=1368&amp;q=open-ended%20working%20group%20business%20human%20rights&amp;ved=0ahUKEwjHmPf2sLvnAhX6XRUIHUwNBSwQMwhBKAAwAA&amp;iact=mrc&amp;uact=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6">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ctrTitle"/>
          </p:nvPr>
        </p:nvSpPr>
        <p:spPr>
          <a:xfrm>
            <a:off x="841248" y="1655286"/>
            <a:ext cx="4224048" cy="2610042"/>
          </a:xfrm>
        </p:spPr>
        <p:txBody>
          <a:bodyPr>
            <a:normAutofit/>
          </a:bodyPr>
          <a:lstStyle/>
          <a:p>
            <a:pPr algn="l"/>
            <a:r>
              <a:rPr lang="fr-FR" sz="4600">
                <a:solidFill>
                  <a:srgbClr val="FFFFFF"/>
                </a:solidFill>
              </a:rPr>
              <a:t>Global Environmental Litigation</a:t>
            </a:r>
            <a:endParaRPr lang="lv-LV" sz="4600">
              <a:solidFill>
                <a:srgbClr val="FFFFFF"/>
              </a:solidFill>
            </a:endParaRPr>
          </a:p>
        </p:txBody>
      </p:sp>
      <p:sp>
        <p:nvSpPr>
          <p:cNvPr id="3" name="Subtitle 2"/>
          <p:cNvSpPr>
            <a:spLocks noGrp="1"/>
          </p:cNvSpPr>
          <p:nvPr>
            <p:ph type="subTitle" idx="1"/>
          </p:nvPr>
        </p:nvSpPr>
        <p:spPr>
          <a:xfrm>
            <a:off x="841248" y="4373384"/>
            <a:ext cx="3405900" cy="1200623"/>
          </a:xfrm>
        </p:spPr>
        <p:txBody>
          <a:bodyPr>
            <a:normAutofit fontScale="85000" lnSpcReduction="20000"/>
          </a:bodyPr>
          <a:lstStyle/>
          <a:p>
            <a:pPr algn="l"/>
            <a:r>
              <a:rPr lang="fr-FR" sz="1900" dirty="0">
                <a:solidFill>
                  <a:srgbClr val="FFFFFF"/>
                </a:solidFill>
              </a:rPr>
              <a:t>Pr Sandrine Clavel</a:t>
            </a:r>
          </a:p>
          <a:p>
            <a:pPr algn="l"/>
            <a:r>
              <a:rPr lang="fr-FR" sz="1900" dirty="0">
                <a:solidFill>
                  <a:srgbClr val="FFFFFF"/>
                </a:solidFill>
              </a:rPr>
              <a:t>Dr Aude-Solveig Epstein</a:t>
            </a:r>
          </a:p>
          <a:p>
            <a:pPr algn="l"/>
            <a:r>
              <a:rPr lang="fr-FR" sz="1900" dirty="0">
                <a:solidFill>
                  <a:srgbClr val="FFFFFF"/>
                </a:solidFill>
              </a:rPr>
              <a:t>Pr Patrick Jacob</a:t>
            </a:r>
          </a:p>
          <a:p>
            <a:pPr algn="l"/>
            <a:r>
              <a:rPr lang="fr-FR" sz="1900" dirty="0">
                <a:solidFill>
                  <a:srgbClr val="FFFFFF"/>
                </a:solidFill>
              </a:rPr>
              <a:t>	2020</a:t>
            </a:r>
            <a:endParaRPr lang="lv-LV" sz="1900" dirty="0">
              <a:solidFill>
                <a:srgbClr val="FFFFFF"/>
              </a:solidFill>
            </a:endParaRPr>
          </a:p>
        </p:txBody>
      </p:sp>
      <p:pic>
        <p:nvPicPr>
          <p:cNvPr id="7" name="Graphic 6">
            <a:extLst>
              <a:ext uri="{FF2B5EF4-FFF2-40B4-BE49-F238E27FC236}">
                <a16:creationId xmlns:a16="http://schemas.microsoft.com/office/drawing/2014/main" id="{C89C28F0-3951-4208-9C52-E4D2C86A6A7A}"/>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769977" y="2278514"/>
            <a:ext cx="4580777" cy="2849352"/>
          </a:xfrm>
          <a:prstGeom prst="rect">
            <a:avLst/>
          </a:prstGeom>
        </p:spPr>
      </p:pic>
    </p:spTree>
    <p:extLst>
      <p:ext uri="{BB962C8B-B14F-4D97-AF65-F5344CB8AC3E}">
        <p14:creationId xmlns:p14="http://schemas.microsoft.com/office/powerpoint/2010/main" val="37034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E1C81EA0-802A-4D2B-AFA3-2FAA9F0B78CF}"/>
              </a:ext>
            </a:extLst>
          </p:cNvPr>
          <p:cNvSpPr>
            <a:spLocks noGrp="1"/>
          </p:cNvSpPr>
          <p:nvPr>
            <p:ph type="title"/>
          </p:nvPr>
        </p:nvSpPr>
        <p:spPr>
          <a:xfrm>
            <a:off x="774700" y="762000"/>
            <a:ext cx="3759200" cy="3340100"/>
          </a:xfrm>
        </p:spPr>
        <p:txBody>
          <a:bodyPr>
            <a:normAutofit/>
          </a:bodyPr>
          <a:lstStyle/>
          <a:p>
            <a:r>
              <a:rPr lang="fr-FR">
                <a:solidFill>
                  <a:srgbClr val="FFFFFF"/>
                </a:solidFill>
              </a:rPr>
              <a:t>Forum non conveniens</a:t>
            </a:r>
            <a:endParaRPr lang="en-GB">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B1B45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Image 3" descr="Une image contenant arbre, extérieur, plante&#10;&#10;Description générée automatiquement">
            <a:extLst>
              <a:ext uri="{FF2B5EF4-FFF2-40B4-BE49-F238E27FC236}">
                <a16:creationId xmlns:a16="http://schemas.microsoft.com/office/drawing/2014/main" id="{A7B11396-7B78-4A99-851B-889946C5C0F3}"/>
              </a:ext>
            </a:extLst>
          </p:cNvPr>
          <p:cNvPicPr>
            <a:picLocks noChangeAspect="1"/>
          </p:cNvPicPr>
          <p:nvPr/>
        </p:nvPicPr>
        <p:blipFill rotWithShape="1">
          <a:blip r:embed="rId2">
            <a:extLst>
              <a:ext uri="{28A0092B-C50C-407E-A947-70E740481C1C}">
                <a14:useLocalDpi xmlns:a14="http://schemas.microsoft.com/office/drawing/2010/main" val="0"/>
              </a:ext>
            </a:extLst>
          </a:blip>
          <a:srcRect r="24904" b="-2"/>
          <a:stretch/>
        </p:blipFill>
        <p:spPr>
          <a:xfrm>
            <a:off x="5048949" y="2502049"/>
            <a:ext cx="2107497" cy="1866294"/>
          </a:xfrm>
          <a:prstGeom prst="rect">
            <a:avLst/>
          </a:prstGeom>
        </p:spPr>
      </p:pic>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55683E">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EF59648-4EE8-4805-83CB-4A364D689759}"/>
              </a:ext>
            </a:extLst>
          </p:cNvPr>
          <p:cNvSpPr>
            <a:spLocks noGrp="1"/>
          </p:cNvSpPr>
          <p:nvPr>
            <p:ph idx="1"/>
          </p:nvPr>
        </p:nvSpPr>
        <p:spPr>
          <a:xfrm>
            <a:off x="7658103" y="795548"/>
            <a:ext cx="3759198" cy="5275603"/>
          </a:xfrm>
        </p:spPr>
        <p:txBody>
          <a:bodyPr anchor="ctr">
            <a:normAutofit/>
          </a:bodyPr>
          <a:lstStyle/>
          <a:p>
            <a:r>
              <a:rPr lang="fr-FR" sz="2000" dirty="0"/>
              <a:t>The doctrine</a:t>
            </a:r>
          </a:p>
          <a:p>
            <a:pPr lvl="1"/>
            <a:r>
              <a:rPr lang="fr-FR" sz="2000" dirty="0"/>
              <a:t>US Court of </a:t>
            </a:r>
            <a:r>
              <a:rPr lang="fr-FR" sz="2000" dirty="0" err="1"/>
              <a:t>appeals</a:t>
            </a:r>
            <a:r>
              <a:rPr lang="fr-FR" sz="2000" dirty="0"/>
              <a:t> for the 2</a:t>
            </a:r>
            <a:r>
              <a:rPr lang="fr-FR" sz="2000" baseline="30000" dirty="0"/>
              <a:t>nd</a:t>
            </a:r>
            <a:r>
              <a:rPr lang="fr-FR" sz="2000" dirty="0"/>
              <a:t> circuit, </a:t>
            </a:r>
            <a:r>
              <a:rPr lang="fr-FR" sz="2000" dirty="0" err="1">
                <a:hlinkClick r:id="rId3"/>
              </a:rPr>
              <a:t>Aguinda</a:t>
            </a:r>
            <a:r>
              <a:rPr lang="fr-FR" sz="2000" dirty="0">
                <a:hlinkClick r:id="rId3"/>
              </a:rPr>
              <a:t> v. Texaco</a:t>
            </a:r>
            <a:r>
              <a:rPr lang="fr-FR" sz="2000" dirty="0"/>
              <a:t>, 2002</a:t>
            </a:r>
          </a:p>
          <a:p>
            <a:pPr lvl="1"/>
            <a:r>
              <a:rPr lang="fr-FR" sz="2000" dirty="0"/>
              <a:t>The </a:t>
            </a:r>
            <a:r>
              <a:rPr lang="fr-FR" sz="2000" dirty="0" err="1"/>
              <a:t>Ecuadorian</a:t>
            </a:r>
            <a:r>
              <a:rPr lang="fr-FR" sz="2000" dirty="0"/>
              <a:t> courts </a:t>
            </a:r>
            <a:r>
              <a:rPr lang="fr-FR" sz="2000" dirty="0" err="1"/>
              <a:t>decision</a:t>
            </a:r>
            <a:endParaRPr lang="fr-FR" sz="2000" dirty="0"/>
          </a:p>
          <a:p>
            <a:pPr lvl="1"/>
            <a:r>
              <a:rPr lang="fr-FR" sz="2000" dirty="0"/>
              <a:t>…</a:t>
            </a:r>
          </a:p>
          <a:p>
            <a:r>
              <a:rPr lang="fr-FR" sz="2000" dirty="0" err="1"/>
              <a:t>Decline</a:t>
            </a:r>
            <a:endParaRPr lang="fr-FR" sz="2000" dirty="0"/>
          </a:p>
          <a:p>
            <a:pPr lvl="1"/>
            <a:r>
              <a:rPr lang="fr-FR" sz="2000" dirty="0"/>
              <a:t>See Draft binding treaty : art. 7, al. 5: </a:t>
            </a:r>
            <a:r>
              <a:rPr lang="en-US" sz="2000" dirty="0"/>
              <a:t>State Parties shall ensure that the doctrine of forum non </a:t>
            </a:r>
            <a:r>
              <a:rPr lang="en-US" sz="2000" dirty="0" err="1"/>
              <a:t>conveniens</a:t>
            </a:r>
            <a:r>
              <a:rPr lang="en-US" sz="2000" dirty="0"/>
              <a:t> is not used by their courts to dismiss legitimate judicial proceedings brought by victims.</a:t>
            </a:r>
            <a:endParaRPr lang="en-GB" sz="2000" dirty="0"/>
          </a:p>
        </p:txBody>
      </p:sp>
    </p:spTree>
    <p:extLst>
      <p:ext uri="{BB962C8B-B14F-4D97-AF65-F5344CB8AC3E}">
        <p14:creationId xmlns:p14="http://schemas.microsoft.com/office/powerpoint/2010/main" val="166738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AAAFB-1C0F-40B6-B765-2B944015ECB9}"/>
              </a:ext>
            </a:extLst>
          </p:cNvPr>
          <p:cNvSpPr>
            <a:spLocks noGrp="1"/>
          </p:cNvSpPr>
          <p:nvPr>
            <p:ph type="title"/>
          </p:nvPr>
        </p:nvSpPr>
        <p:spPr/>
        <p:txBody>
          <a:bodyPr/>
          <a:lstStyle/>
          <a:p>
            <a:r>
              <a:rPr lang="fr-FR" dirty="0" err="1"/>
              <a:t>Connexity</a:t>
            </a:r>
            <a:r>
              <a:rPr lang="fr-FR" dirty="0"/>
              <a:t>/Ne bis in idem</a:t>
            </a:r>
            <a:endParaRPr lang="en-GB" dirty="0"/>
          </a:p>
        </p:txBody>
      </p:sp>
      <p:sp>
        <p:nvSpPr>
          <p:cNvPr id="3" name="Espace réservé du contenu 2">
            <a:extLst>
              <a:ext uri="{FF2B5EF4-FFF2-40B4-BE49-F238E27FC236}">
                <a16:creationId xmlns:a16="http://schemas.microsoft.com/office/drawing/2014/main" id="{E028CDBA-3C16-4FAD-9C7A-74085DE9678A}"/>
              </a:ext>
            </a:extLst>
          </p:cNvPr>
          <p:cNvSpPr>
            <a:spLocks noGrp="1"/>
          </p:cNvSpPr>
          <p:nvPr>
            <p:ph idx="1"/>
          </p:nvPr>
        </p:nvSpPr>
        <p:spPr/>
        <p:txBody>
          <a:bodyPr/>
          <a:lstStyle/>
          <a:p>
            <a:pPr algn="just"/>
            <a:r>
              <a:rPr lang="en-GB" sz="2000" dirty="0"/>
              <a:t>ECHR, Article 35, al 2.: “The Court shall not deal with any application submitted under Article 34 that (…) (b) is substantially the same as a matter that has already been examined by the Court or has already been submitted to another procedure of international investigation or settlement and contains no relevant new information”.</a:t>
            </a:r>
          </a:p>
          <a:p>
            <a:pPr algn="just"/>
            <a:r>
              <a:rPr lang="en-GB" sz="2000" dirty="0"/>
              <a:t>OP ICPR, article 5, al. 2 : 2. « The Committee shall not consider any communication from an individual unless it has ascertained that: (a) The same matter is not being examined under another procedure of international investigation or settlement”;</a:t>
            </a:r>
          </a:p>
          <a:p>
            <a:pPr lvl="1" algn="just"/>
            <a:r>
              <a:rPr lang="en-GB" sz="2000" dirty="0"/>
              <a:t>France’s reservation: “France makes a reservation to article 5, paragraph 2(a), specifying that the Human Rights Committee shall not have competence to consider a communication from an individual if the same matter is being examined or has already been considered under another procedure of international investigation or settlement”.</a:t>
            </a:r>
          </a:p>
          <a:p>
            <a:endParaRPr lang="en-GB" dirty="0"/>
          </a:p>
        </p:txBody>
      </p:sp>
    </p:spTree>
    <p:extLst>
      <p:ext uri="{BB962C8B-B14F-4D97-AF65-F5344CB8AC3E}">
        <p14:creationId xmlns:p14="http://schemas.microsoft.com/office/powerpoint/2010/main" val="369468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FA2E0-626C-414F-A5E6-F80F7791A2CC}"/>
              </a:ext>
            </a:extLst>
          </p:cNvPr>
          <p:cNvSpPr>
            <a:spLocks noGrp="1"/>
          </p:cNvSpPr>
          <p:nvPr>
            <p:ph type="title"/>
          </p:nvPr>
        </p:nvSpPr>
        <p:spPr>
          <a:xfrm>
            <a:off x="838200" y="365125"/>
            <a:ext cx="10515600" cy="1325563"/>
          </a:xfrm>
        </p:spPr>
        <p:txBody>
          <a:bodyPr>
            <a:normAutofit/>
          </a:bodyPr>
          <a:lstStyle/>
          <a:p>
            <a:r>
              <a:rPr lang="en-US" dirty="0"/>
              <a:t>Chapter 2. Jurisdiction and Admissibility</a:t>
            </a:r>
          </a:p>
        </p:txBody>
      </p:sp>
      <p:graphicFrame>
        <p:nvGraphicFramePr>
          <p:cNvPr id="5" name="Espace réservé du contenu 2">
            <a:extLst>
              <a:ext uri="{FF2B5EF4-FFF2-40B4-BE49-F238E27FC236}">
                <a16:creationId xmlns:a16="http://schemas.microsoft.com/office/drawing/2014/main" id="{83FC84F7-0883-460C-ACBD-A767A0C1D6ED}"/>
              </a:ext>
            </a:extLst>
          </p:cNvPr>
          <p:cNvGraphicFramePr>
            <a:graphicFrameLocks noGrp="1"/>
          </p:cNvGraphicFramePr>
          <p:nvPr>
            <p:ph idx="1"/>
            <p:extLst>
              <p:ext uri="{D42A27DB-BD31-4B8C-83A1-F6EECF244321}">
                <p14:modId xmlns:p14="http://schemas.microsoft.com/office/powerpoint/2010/main" val="1604067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61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D29E8423-E520-4257-92B9-5F58D8AC8D4A}"/>
              </a:ext>
            </a:extLst>
          </p:cNvPr>
          <p:cNvSpPr>
            <a:spLocks noGrp="1"/>
          </p:cNvSpPr>
          <p:nvPr>
            <p:ph type="title"/>
          </p:nvPr>
        </p:nvSpPr>
        <p:spPr>
          <a:xfrm>
            <a:off x="774700" y="762000"/>
            <a:ext cx="3759200" cy="3340100"/>
          </a:xfrm>
        </p:spPr>
        <p:txBody>
          <a:bodyPr>
            <a:normAutofit/>
          </a:bodyPr>
          <a:lstStyle/>
          <a:p>
            <a:r>
              <a:rPr lang="fr-FR">
                <a:solidFill>
                  <a:srgbClr val="FFFFFF"/>
                </a:solidFill>
              </a:rPr>
              <a:t>Introduction</a:t>
            </a:r>
            <a:endParaRPr lang="en-GB">
              <a:solidFill>
                <a:srgbClr val="FFFFFF"/>
              </a:solidFill>
            </a:endParaRP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EFB66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Image 3" descr="Une image contenant musique, homme&#10;&#10;Description générée automatiquement">
            <a:extLst>
              <a:ext uri="{FF2B5EF4-FFF2-40B4-BE49-F238E27FC236}">
                <a16:creationId xmlns:a16="http://schemas.microsoft.com/office/drawing/2014/main" id="{70FABA8E-7256-4C14-998C-CC28E6072464}"/>
              </a:ext>
            </a:extLst>
          </p:cNvPr>
          <p:cNvPicPr>
            <a:picLocks noChangeAspect="1"/>
          </p:cNvPicPr>
          <p:nvPr/>
        </p:nvPicPr>
        <p:blipFill rotWithShape="1">
          <a:blip r:embed="rId2">
            <a:extLst>
              <a:ext uri="{28A0092B-C50C-407E-A947-70E740481C1C}">
                <a14:useLocalDpi xmlns:a14="http://schemas.microsoft.com/office/drawing/2010/main" val="0"/>
              </a:ext>
            </a:extLst>
          </a:blip>
          <a:srcRect l="5077" r="18814" b="1"/>
          <a:stretch/>
        </p:blipFill>
        <p:spPr>
          <a:xfrm>
            <a:off x="5048949" y="2502049"/>
            <a:ext cx="2107497" cy="1866294"/>
          </a:xfrm>
          <a:prstGeom prst="rect">
            <a:avLst/>
          </a:prstGeom>
        </p:spPr>
      </p:pic>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513741">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D3868FA-7548-484D-B0A3-9CE2F0116353}"/>
              </a:ext>
            </a:extLst>
          </p:cNvPr>
          <p:cNvSpPr>
            <a:spLocks noGrp="1"/>
          </p:cNvSpPr>
          <p:nvPr>
            <p:ph idx="1"/>
          </p:nvPr>
        </p:nvSpPr>
        <p:spPr>
          <a:xfrm>
            <a:off x="7658103" y="795548"/>
            <a:ext cx="3759198" cy="5275603"/>
          </a:xfrm>
        </p:spPr>
        <p:txBody>
          <a:bodyPr anchor="ctr">
            <a:normAutofit/>
          </a:bodyPr>
          <a:lstStyle/>
          <a:p>
            <a:r>
              <a:rPr lang="en-US" sz="1300" dirty="0"/>
              <a:t>Origin of the rules governing jurisdiction and admissibility</a:t>
            </a:r>
          </a:p>
          <a:p>
            <a:pPr lvl="1"/>
            <a:r>
              <a:rPr lang="en-US" sz="1300" dirty="0"/>
              <a:t>Regarding international courts and tribunals</a:t>
            </a:r>
          </a:p>
          <a:p>
            <a:pPr lvl="1"/>
            <a:r>
              <a:rPr lang="en-US" sz="1300" dirty="0"/>
              <a:t>Regarding domestic courts</a:t>
            </a:r>
          </a:p>
          <a:p>
            <a:pPr lvl="2"/>
            <a:r>
              <a:rPr lang="en-US" sz="1300" dirty="0"/>
              <a:t>Domestic law conditioned by international law</a:t>
            </a:r>
          </a:p>
          <a:p>
            <a:pPr lvl="2"/>
            <a:r>
              <a:rPr lang="en-US" sz="1300" dirty="0"/>
              <a:t>Role of international law</a:t>
            </a:r>
          </a:p>
          <a:p>
            <a:pPr lvl="3"/>
            <a:r>
              <a:rPr lang="en-US" sz="1300" dirty="0"/>
              <a:t>Restrictive: the issue of extraterritoriality</a:t>
            </a:r>
          </a:p>
          <a:p>
            <a:pPr lvl="3"/>
            <a:r>
              <a:rPr lang="en-US" sz="1300" dirty="0"/>
              <a:t>Expansive: from the UN Guiding Principles on Business and Human Rights (</a:t>
            </a:r>
            <a:r>
              <a:rPr lang="en-US" sz="1300" dirty="0" err="1"/>
              <a:t>Ruggie</a:t>
            </a:r>
            <a:r>
              <a:rPr lang="en-US" sz="1300" dirty="0"/>
              <a:t> principles) towards a binding treaty on Business and Human rights</a:t>
            </a:r>
          </a:p>
          <a:p>
            <a:r>
              <a:rPr lang="en-US" sz="1300" dirty="0" err="1"/>
              <a:t>Ruggie</a:t>
            </a:r>
            <a:r>
              <a:rPr lang="en-US" sz="1300" dirty="0"/>
              <a:t> principles, third pillar: “</a:t>
            </a:r>
            <a:r>
              <a:rPr lang="en-GB" sz="1300" dirty="0"/>
              <a:t>States should take appropriate steps to ensure the effectiveness of domestic judicial mechanisms when addressing business-related human rights abuses, including considering ways to reduce legal, practical and other relevant barriers that could lead to a denial of access to remedy”</a:t>
            </a:r>
            <a:endParaRPr lang="en-US" sz="1300" dirty="0"/>
          </a:p>
        </p:txBody>
      </p:sp>
    </p:spTree>
    <p:extLst>
      <p:ext uri="{BB962C8B-B14F-4D97-AF65-F5344CB8AC3E}">
        <p14:creationId xmlns:p14="http://schemas.microsoft.com/office/powerpoint/2010/main" val="8167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4F9E10C-332B-4E20-B574-20B6656F963B}"/>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1. Jurisdiction </a:t>
            </a:r>
            <a:br>
              <a:rPr lang="en-US" dirty="0">
                <a:solidFill>
                  <a:srgbClr val="FFFFFF"/>
                </a:solidFill>
              </a:rPr>
            </a:br>
            <a:r>
              <a:rPr lang="en-US" dirty="0">
                <a:solidFill>
                  <a:srgbClr val="FFFFFF"/>
                </a:solidFill>
              </a:rPr>
              <a:t>a. Ratione personae</a:t>
            </a:r>
          </a:p>
        </p:txBody>
      </p:sp>
      <p:graphicFrame>
        <p:nvGraphicFramePr>
          <p:cNvPr id="13" name="Espace réservé du contenu 2">
            <a:extLst>
              <a:ext uri="{FF2B5EF4-FFF2-40B4-BE49-F238E27FC236}">
                <a16:creationId xmlns:a16="http://schemas.microsoft.com/office/drawing/2014/main" id="{BB9B69D4-98A7-40FD-9B90-34398119ED5E}"/>
              </a:ext>
            </a:extLst>
          </p:cNvPr>
          <p:cNvGraphicFramePr>
            <a:graphicFrameLocks noGrp="1"/>
          </p:cNvGraphicFramePr>
          <p:nvPr>
            <p:ph idx="1"/>
            <p:extLst>
              <p:ext uri="{D42A27DB-BD31-4B8C-83A1-F6EECF244321}">
                <p14:modId xmlns:p14="http://schemas.microsoft.com/office/powerpoint/2010/main" val="10842090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43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9DA7C-C7B9-4C04-AC5F-CE41E5DF8219}"/>
              </a:ext>
            </a:extLst>
          </p:cNvPr>
          <p:cNvSpPr>
            <a:spLocks noGrp="1"/>
          </p:cNvSpPr>
          <p:nvPr>
            <p:ph type="title"/>
          </p:nvPr>
        </p:nvSpPr>
        <p:spPr>
          <a:xfrm>
            <a:off x="6940295" y="1396289"/>
            <a:ext cx="4668257" cy="1325563"/>
          </a:xfrm>
        </p:spPr>
        <p:txBody>
          <a:bodyPr>
            <a:normAutofit/>
          </a:bodyPr>
          <a:lstStyle/>
          <a:p>
            <a:r>
              <a:rPr lang="en-US" dirty="0"/>
              <a:t>The claimant</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bâtiment, extérieur, herbe, arbre&#10;&#10;Description générée automatiquement">
            <a:extLst>
              <a:ext uri="{FF2B5EF4-FFF2-40B4-BE49-F238E27FC236}">
                <a16:creationId xmlns:a16="http://schemas.microsoft.com/office/drawing/2014/main" id="{7B1D70D4-1917-4FFB-9FE8-23530F868C09}"/>
              </a:ext>
            </a:extLst>
          </p:cNvPr>
          <p:cNvPicPr>
            <a:picLocks noChangeAspect="1"/>
          </p:cNvPicPr>
          <p:nvPr/>
        </p:nvPicPr>
        <p:blipFill rotWithShape="1">
          <a:blip r:embed="rId2">
            <a:extLst>
              <a:ext uri="{28A0092B-C50C-407E-A947-70E740481C1C}">
                <a14:useLocalDpi xmlns:a14="http://schemas.microsoft.com/office/drawing/2010/main" val="0"/>
              </a:ext>
            </a:extLst>
          </a:blip>
          <a:srcRect l="5014" r="27129"/>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Image 3" descr="Une image contenant personne, ciel, extérieur, homme&#10;&#10;Description générée automatiquement">
            <a:extLst>
              <a:ext uri="{FF2B5EF4-FFF2-40B4-BE49-F238E27FC236}">
                <a16:creationId xmlns:a16="http://schemas.microsoft.com/office/drawing/2014/main" id="{10BC4B9A-E6B2-41D3-99FF-0076734A6C68}"/>
              </a:ext>
            </a:extLst>
          </p:cNvPr>
          <p:cNvPicPr>
            <a:picLocks noChangeAspect="1"/>
          </p:cNvPicPr>
          <p:nvPr/>
        </p:nvPicPr>
        <p:blipFill rotWithShape="1">
          <a:blip r:embed="rId3">
            <a:extLst>
              <a:ext uri="{28A0092B-C50C-407E-A947-70E740481C1C}">
                <a14:useLocalDpi xmlns:a14="http://schemas.microsoft.com/office/drawing/2010/main" val="0"/>
              </a:ext>
            </a:extLst>
          </a:blip>
          <a:srcRect l="1" r="21711" b="-3"/>
          <a:stretch/>
        </p:blipFill>
        <p:spPr>
          <a:xfrm>
            <a:off x="0" y="-65695"/>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Image 5">
            <a:extLst>
              <a:ext uri="{FF2B5EF4-FFF2-40B4-BE49-F238E27FC236}">
                <a16:creationId xmlns:a16="http://schemas.microsoft.com/office/drawing/2014/main" id="{591E93AC-7032-4996-81FA-2CA4011BBA74}"/>
              </a:ext>
            </a:extLst>
          </p:cNvPr>
          <p:cNvPicPr>
            <a:picLocks noChangeAspect="1"/>
          </p:cNvPicPr>
          <p:nvPr/>
        </p:nvPicPr>
        <p:blipFill rotWithShape="1">
          <a:blip r:embed="rId4">
            <a:extLst>
              <a:ext uri="{28A0092B-C50C-407E-A947-70E740481C1C}">
                <a14:useLocalDpi xmlns:a14="http://schemas.microsoft.com/office/drawing/2010/main" val="0"/>
              </a:ext>
            </a:extLst>
          </a:blip>
          <a:srcRect t="9645" r="4" b="4"/>
          <a:stretch/>
        </p:blipFill>
        <p:spPr>
          <a:xfrm>
            <a:off x="4825" y="4072965"/>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Espace réservé du contenu 2">
            <a:extLst>
              <a:ext uri="{FF2B5EF4-FFF2-40B4-BE49-F238E27FC236}">
                <a16:creationId xmlns:a16="http://schemas.microsoft.com/office/drawing/2014/main" id="{9BC1E00D-3E68-4849-AC15-1640D9A08457}"/>
              </a:ext>
            </a:extLst>
          </p:cNvPr>
          <p:cNvSpPr>
            <a:spLocks noGrp="1"/>
          </p:cNvSpPr>
          <p:nvPr>
            <p:ph idx="1"/>
          </p:nvPr>
        </p:nvSpPr>
        <p:spPr>
          <a:xfrm>
            <a:off x="6940296" y="2871982"/>
            <a:ext cx="4668256" cy="3181684"/>
          </a:xfrm>
        </p:spPr>
        <p:txBody>
          <a:bodyPr anchor="t">
            <a:normAutofit/>
          </a:bodyPr>
          <a:lstStyle/>
          <a:p>
            <a:r>
              <a:rPr lang="en-US" sz="1800" dirty="0">
                <a:solidFill>
                  <a:schemeClr val="bg1"/>
                </a:solidFill>
              </a:rPr>
              <a:t>Claim by an individual</a:t>
            </a:r>
          </a:p>
          <a:p>
            <a:pPr lvl="1"/>
            <a:r>
              <a:rPr lang="en-US" sz="1400" dirty="0">
                <a:solidFill>
                  <a:schemeClr val="bg1"/>
                </a:solidFill>
              </a:rPr>
              <a:t>HRC, </a:t>
            </a:r>
            <a:r>
              <a:rPr lang="en-US" sz="1400" dirty="0">
                <a:solidFill>
                  <a:schemeClr val="bg1"/>
                </a:solidFill>
                <a:hlinkClick r:id="rId5"/>
              </a:rPr>
              <a:t>Lubicon Lake case</a:t>
            </a:r>
            <a:r>
              <a:rPr lang="en-US" sz="1400" dirty="0">
                <a:solidFill>
                  <a:schemeClr val="bg1"/>
                </a:solidFill>
              </a:rPr>
              <a:t>, 1990: might an individual invoke a collective right?</a:t>
            </a:r>
          </a:p>
          <a:p>
            <a:r>
              <a:rPr lang="en-US" sz="1800" dirty="0">
                <a:solidFill>
                  <a:schemeClr val="bg1"/>
                </a:solidFill>
              </a:rPr>
              <a:t>Claim by a NGO, as group representative</a:t>
            </a:r>
          </a:p>
          <a:p>
            <a:pPr lvl="1"/>
            <a:r>
              <a:rPr lang="en-US" sz="1400" dirty="0" err="1">
                <a:solidFill>
                  <a:schemeClr val="bg1"/>
                </a:solidFill>
              </a:rPr>
              <a:t>ACtHR</a:t>
            </a:r>
            <a:r>
              <a:rPr lang="en-US" sz="1400" dirty="0">
                <a:solidFill>
                  <a:schemeClr val="bg1"/>
                </a:solidFill>
              </a:rPr>
              <a:t>, </a:t>
            </a:r>
            <a:r>
              <a:rPr lang="en-US" sz="1400" dirty="0" err="1">
                <a:solidFill>
                  <a:schemeClr val="bg1"/>
                </a:solidFill>
                <a:hlinkClick r:id="rId6"/>
              </a:rPr>
              <a:t>Ogiek</a:t>
            </a:r>
            <a:r>
              <a:rPr lang="en-US" sz="1400" dirty="0">
                <a:solidFill>
                  <a:schemeClr val="bg1"/>
                </a:solidFill>
                <a:hlinkClick r:id="rId6"/>
              </a:rPr>
              <a:t> of the Mau Forest</a:t>
            </a:r>
            <a:r>
              <a:rPr lang="en-US" sz="1400" dirty="0">
                <a:solidFill>
                  <a:schemeClr val="bg1"/>
                </a:solidFill>
              </a:rPr>
              <a:t>, 2017</a:t>
            </a:r>
          </a:p>
          <a:p>
            <a:r>
              <a:rPr lang="en-US" sz="1800" dirty="0">
                <a:solidFill>
                  <a:schemeClr val="bg1"/>
                </a:solidFill>
              </a:rPr>
              <a:t>Class-action</a:t>
            </a:r>
          </a:p>
          <a:p>
            <a:pPr lvl="1"/>
            <a:r>
              <a:rPr lang="en-US" sz="1400" dirty="0">
                <a:solidFill>
                  <a:schemeClr val="bg1"/>
                </a:solidFill>
              </a:rPr>
              <a:t>British Supreme Court, </a:t>
            </a:r>
            <a:r>
              <a:rPr lang="en-US" sz="1400" dirty="0">
                <a:solidFill>
                  <a:schemeClr val="bg1"/>
                </a:solidFill>
                <a:hlinkClick r:id="rId7"/>
              </a:rPr>
              <a:t>Vedanta</a:t>
            </a:r>
            <a:r>
              <a:rPr lang="en-US" sz="1400" dirty="0">
                <a:solidFill>
                  <a:schemeClr val="bg1"/>
                </a:solidFill>
              </a:rPr>
              <a:t>, 2019</a:t>
            </a:r>
          </a:p>
        </p:txBody>
      </p:sp>
    </p:spTree>
    <p:extLst>
      <p:ext uri="{BB962C8B-B14F-4D97-AF65-F5344CB8AC3E}">
        <p14:creationId xmlns:p14="http://schemas.microsoft.com/office/powerpoint/2010/main" val="19665114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9DA7C-C7B9-4C04-AC5F-CE41E5DF8219}"/>
              </a:ext>
            </a:extLst>
          </p:cNvPr>
          <p:cNvSpPr>
            <a:spLocks noGrp="1"/>
          </p:cNvSpPr>
          <p:nvPr>
            <p:ph type="title"/>
          </p:nvPr>
        </p:nvSpPr>
        <p:spPr>
          <a:xfrm>
            <a:off x="704088" y="4501647"/>
            <a:ext cx="3648456" cy="1719072"/>
          </a:xfrm>
        </p:spPr>
        <p:txBody>
          <a:bodyPr>
            <a:normAutofit/>
          </a:bodyPr>
          <a:lstStyle/>
          <a:p>
            <a:r>
              <a:rPr lang="en-US" sz="3200" dirty="0"/>
              <a:t>The defendant</a:t>
            </a:r>
          </a:p>
        </p:txBody>
      </p:sp>
      <p:pic>
        <p:nvPicPr>
          <p:cNvPr id="6" name="Image 5">
            <a:extLst>
              <a:ext uri="{FF2B5EF4-FFF2-40B4-BE49-F238E27FC236}">
                <a16:creationId xmlns:a16="http://schemas.microsoft.com/office/drawing/2014/main" id="{591E93AC-7032-4996-81FA-2CA4011BBA74}"/>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915793" y="374905"/>
            <a:ext cx="4844002" cy="3923642"/>
          </a:xfrm>
          <a:prstGeom prst="rect">
            <a:avLst/>
          </a:prstGeom>
        </p:spPr>
      </p:pic>
      <p:pic>
        <p:nvPicPr>
          <p:cNvPr id="4" name="Image 3">
            <a:extLst>
              <a:ext uri="{FF2B5EF4-FFF2-40B4-BE49-F238E27FC236}">
                <a16:creationId xmlns:a16="http://schemas.microsoft.com/office/drawing/2014/main" id="{10BC4B9A-E6B2-41D3-99FF-0076734A6C68}"/>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289732" y="374904"/>
            <a:ext cx="5128943" cy="3923643"/>
          </a:xfrm>
          <a:prstGeom prst="rect">
            <a:avLst/>
          </a:prstGeom>
        </p:spPr>
      </p:pic>
      <p:sp>
        <p:nvSpPr>
          <p:cNvPr id="3" name="Espace réservé du contenu 2">
            <a:extLst>
              <a:ext uri="{FF2B5EF4-FFF2-40B4-BE49-F238E27FC236}">
                <a16:creationId xmlns:a16="http://schemas.microsoft.com/office/drawing/2014/main" id="{9BC1E00D-3E68-4849-AC15-1640D9A08457}"/>
              </a:ext>
            </a:extLst>
          </p:cNvPr>
          <p:cNvSpPr>
            <a:spLocks noGrp="1"/>
          </p:cNvSpPr>
          <p:nvPr>
            <p:ph idx="1"/>
          </p:nvPr>
        </p:nvSpPr>
        <p:spPr>
          <a:xfrm>
            <a:off x="4636008" y="4511427"/>
            <a:ext cx="6851904" cy="1719072"/>
          </a:xfrm>
        </p:spPr>
        <p:txBody>
          <a:bodyPr anchor="ctr">
            <a:normAutofit/>
          </a:bodyPr>
          <a:lstStyle/>
          <a:p>
            <a:r>
              <a:rPr lang="en-GB" sz="1900" dirty="0"/>
              <a:t>Corporations (or NGOs)</a:t>
            </a:r>
          </a:p>
          <a:p>
            <a:r>
              <a:rPr lang="en-GB" sz="1900" dirty="0"/>
              <a:t>States</a:t>
            </a:r>
          </a:p>
          <a:p>
            <a:r>
              <a:rPr lang="en-GB" sz="1900" dirty="0"/>
              <a:t>Funders: The World Bank, the UNDP</a:t>
            </a:r>
          </a:p>
          <a:p>
            <a:pPr lvl="1"/>
            <a:r>
              <a:rPr lang="en-GB" sz="1900" dirty="0"/>
              <a:t>WBIP, Kenya: </a:t>
            </a:r>
            <a:r>
              <a:rPr lang="en-GB" sz="1900" dirty="0">
                <a:hlinkClick r:id="rId4"/>
              </a:rPr>
              <a:t>Electricity Expansion Project</a:t>
            </a:r>
            <a:r>
              <a:rPr lang="en-GB" sz="1900" dirty="0"/>
              <a:t>, case 97, request 14/06, panel investigation report, 2 July 2015</a:t>
            </a:r>
          </a:p>
        </p:txBody>
      </p:sp>
    </p:spTree>
    <p:extLst>
      <p:ext uri="{BB962C8B-B14F-4D97-AF65-F5344CB8AC3E}">
        <p14:creationId xmlns:p14="http://schemas.microsoft.com/office/powerpoint/2010/main" val="419049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2530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60AB71AC-C600-40FB-8EBE-6C2B8C138651}"/>
              </a:ext>
            </a:extLst>
          </p:cNvPr>
          <p:cNvSpPr>
            <a:spLocks noGrp="1"/>
          </p:cNvSpPr>
          <p:nvPr>
            <p:ph type="title"/>
          </p:nvPr>
        </p:nvSpPr>
        <p:spPr>
          <a:xfrm>
            <a:off x="774700" y="762000"/>
            <a:ext cx="3759200" cy="3300984"/>
          </a:xfrm>
        </p:spPr>
        <p:txBody>
          <a:bodyPr>
            <a:normAutofit/>
          </a:bodyPr>
          <a:lstStyle/>
          <a:p>
            <a:r>
              <a:rPr lang="fr-FR">
                <a:solidFill>
                  <a:srgbClr val="FFFFFF"/>
                </a:solidFill>
              </a:rPr>
              <a:t>1. Jurisdiction</a:t>
            </a:r>
            <a:br>
              <a:rPr lang="fr-FR">
                <a:solidFill>
                  <a:srgbClr val="FFFFFF"/>
                </a:solidFill>
              </a:rPr>
            </a:br>
            <a:r>
              <a:rPr lang="fr-FR">
                <a:solidFill>
                  <a:srgbClr val="FFFFFF"/>
                </a:solidFill>
              </a:rPr>
              <a:t>b. Ratione loci</a:t>
            </a:r>
            <a:endParaRPr lang="en-GB">
              <a:solidFill>
                <a:srgbClr val="FFFFFF"/>
              </a:solidFill>
            </a:endParaRPr>
          </a:p>
        </p:txBody>
      </p:sp>
      <p:pic>
        <p:nvPicPr>
          <p:cNvPr id="5" name="Image 4" descr="Une image contenant extérieur, terrain&#10;&#10;Description générée automatiquement">
            <a:extLst>
              <a:ext uri="{FF2B5EF4-FFF2-40B4-BE49-F238E27FC236}">
                <a16:creationId xmlns:a16="http://schemas.microsoft.com/office/drawing/2014/main" id="{1BEA6BC5-C31E-4450-9BB7-B79A26CC4881}"/>
              </a:ext>
            </a:extLst>
          </p:cNvPr>
          <p:cNvPicPr>
            <a:picLocks noChangeAspect="1"/>
          </p:cNvPicPr>
          <p:nvPr/>
        </p:nvPicPr>
        <p:blipFill rotWithShape="1">
          <a:blip r:embed="rId2">
            <a:extLst>
              <a:ext uri="{28A0092B-C50C-407E-A947-70E740481C1C}">
                <a14:useLocalDpi xmlns:a14="http://schemas.microsoft.com/office/drawing/2010/main" val="0"/>
              </a:ext>
            </a:extLst>
          </a:blip>
          <a:srcRect l="29453" r="7374" b="4"/>
          <a:stretch/>
        </p:blipFill>
        <p:spPr>
          <a:xfrm>
            <a:off x="5048949" y="450221"/>
            <a:ext cx="2112264" cy="1880708"/>
          </a:xfrm>
          <a:prstGeom prst="rect">
            <a:avLst/>
          </a:prstGeom>
        </p:spPr>
      </p:pic>
      <p:pic>
        <p:nvPicPr>
          <p:cNvPr id="4" name="Image 3" descr="Une image contenant nature, montagne, vallée, ciel&#10;&#10;Description générée automatiquement">
            <a:extLst>
              <a:ext uri="{FF2B5EF4-FFF2-40B4-BE49-F238E27FC236}">
                <a16:creationId xmlns:a16="http://schemas.microsoft.com/office/drawing/2014/main" id="{579B00B3-9219-44EE-9698-06E8F58119E4}"/>
              </a:ext>
            </a:extLst>
          </p:cNvPr>
          <p:cNvPicPr>
            <a:picLocks noChangeAspect="1"/>
          </p:cNvPicPr>
          <p:nvPr/>
        </p:nvPicPr>
        <p:blipFill rotWithShape="1">
          <a:blip r:embed="rId3">
            <a:extLst>
              <a:ext uri="{28A0092B-C50C-407E-A947-70E740481C1C}">
                <a14:useLocalDpi xmlns:a14="http://schemas.microsoft.com/office/drawing/2010/main" val="0"/>
              </a:ext>
            </a:extLst>
          </a:blip>
          <a:srcRect l="24360" r="853" b="1"/>
          <a:stretch/>
        </p:blipFill>
        <p:spPr>
          <a:xfrm>
            <a:off x="5048948" y="2494817"/>
            <a:ext cx="2107497" cy="1881000"/>
          </a:xfrm>
          <a:prstGeom prst="rect">
            <a:avLst/>
          </a:prstGeom>
        </p:spPr>
      </p:pic>
      <p:sp>
        <p:nvSpPr>
          <p:cNvPr id="14" name="Rectangle 1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540576"/>
            <a:ext cx="4398090" cy="1858504"/>
          </a:xfrm>
          <a:prstGeom prst="rect">
            <a:avLst/>
          </a:prstGeom>
          <a:solidFill>
            <a:srgbClr val="617485">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534354"/>
            <a:ext cx="2107497" cy="1858505"/>
          </a:xfrm>
          <a:prstGeom prst="rect">
            <a:avLst/>
          </a:prstGeom>
          <a:solidFill>
            <a:srgbClr val="6CADE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7567" y="450221"/>
            <a:ext cx="4405512"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A5322BE-E381-4170-A466-2E8C18D77D07}"/>
              </a:ext>
            </a:extLst>
          </p:cNvPr>
          <p:cNvSpPr>
            <a:spLocks noGrp="1"/>
          </p:cNvSpPr>
          <p:nvPr>
            <p:ph idx="1"/>
          </p:nvPr>
        </p:nvSpPr>
        <p:spPr>
          <a:xfrm>
            <a:off x="7658103" y="795548"/>
            <a:ext cx="3759198" cy="5275603"/>
          </a:xfrm>
        </p:spPr>
        <p:txBody>
          <a:bodyPr anchor="ctr">
            <a:normAutofit/>
          </a:bodyPr>
          <a:lstStyle/>
          <a:p>
            <a:r>
              <a:rPr lang="fr-FR" sz="1400" dirty="0"/>
              <a:t>International courts and tribunals</a:t>
            </a:r>
          </a:p>
          <a:p>
            <a:pPr lvl="1"/>
            <a:r>
              <a:rPr lang="en-US" sz="1400" dirty="0"/>
              <a:t>Being</a:t>
            </a:r>
            <a:r>
              <a:rPr lang="fr-FR" sz="1400" dirty="0"/>
              <a:t> </a:t>
            </a:r>
            <a:r>
              <a:rPr lang="fr-FR" sz="1400" dirty="0" err="1"/>
              <a:t>under</a:t>
            </a:r>
            <a:r>
              <a:rPr lang="fr-FR" sz="1400" dirty="0"/>
              <a:t> a State </a:t>
            </a:r>
            <a:r>
              <a:rPr lang="fr-FR" sz="1400" dirty="0" err="1"/>
              <a:t>party’s</a:t>
            </a:r>
            <a:r>
              <a:rPr lang="fr-FR" sz="1400" dirty="0"/>
              <a:t> </a:t>
            </a:r>
            <a:r>
              <a:rPr lang="fr-FR" sz="1400" dirty="0" err="1"/>
              <a:t>jurisdiction</a:t>
            </a:r>
            <a:endParaRPr lang="fr-FR" sz="1400" dirty="0"/>
          </a:p>
          <a:p>
            <a:pPr lvl="2"/>
            <a:r>
              <a:rPr lang="fr-FR" sz="1400" dirty="0"/>
              <a:t>But see the colonial clause issue in the </a:t>
            </a:r>
            <a:r>
              <a:rPr lang="fr-FR" sz="1400" dirty="0">
                <a:hlinkClick r:id="rId4"/>
              </a:rPr>
              <a:t>Chagos</a:t>
            </a:r>
            <a:r>
              <a:rPr lang="fr-FR" sz="1400" dirty="0"/>
              <a:t> case </a:t>
            </a:r>
            <a:r>
              <a:rPr lang="fr-FR" sz="1400" dirty="0" err="1"/>
              <a:t>before</a:t>
            </a:r>
            <a:r>
              <a:rPr lang="fr-FR" sz="1400" dirty="0"/>
              <a:t> the </a:t>
            </a:r>
            <a:r>
              <a:rPr lang="fr-FR" sz="1400" dirty="0" err="1"/>
              <a:t>ECtHR</a:t>
            </a:r>
            <a:endParaRPr lang="fr-FR" sz="1400" dirty="0"/>
          </a:p>
          <a:p>
            <a:r>
              <a:rPr lang="fr-FR" sz="1400" dirty="0"/>
              <a:t>Domestic courts (</a:t>
            </a:r>
            <a:r>
              <a:rPr lang="en-GB" sz="1400" dirty="0"/>
              <a:t>Vedanta and Shell/Ogoni)</a:t>
            </a:r>
            <a:endParaRPr lang="fr-FR" sz="1400" dirty="0"/>
          </a:p>
          <a:p>
            <a:pPr lvl="1"/>
            <a:r>
              <a:rPr lang="fr-FR" sz="1400" dirty="0"/>
              <a:t>Private international </a:t>
            </a:r>
            <a:r>
              <a:rPr lang="fr-FR" sz="1400" dirty="0" err="1"/>
              <a:t>law</a:t>
            </a:r>
            <a:r>
              <a:rPr lang="fr-FR" sz="1400" dirty="0"/>
              <a:t> </a:t>
            </a:r>
            <a:r>
              <a:rPr lang="fr-FR" sz="1400" dirty="0" err="1"/>
              <a:t>approach</a:t>
            </a:r>
            <a:endParaRPr lang="fr-FR" sz="1400" dirty="0"/>
          </a:p>
          <a:p>
            <a:pPr lvl="2"/>
            <a:r>
              <a:rPr lang="fr-FR" sz="1400" dirty="0"/>
              <a:t>Territorial/</a:t>
            </a:r>
            <a:r>
              <a:rPr lang="fr-FR" sz="1400" dirty="0" err="1"/>
              <a:t>personal</a:t>
            </a:r>
            <a:r>
              <a:rPr lang="fr-FR" sz="1400" dirty="0"/>
              <a:t> </a:t>
            </a:r>
            <a:r>
              <a:rPr lang="fr-FR" sz="1400" dirty="0" err="1"/>
              <a:t>jurisdiction</a:t>
            </a:r>
            <a:endParaRPr lang="fr-FR" sz="1400" dirty="0"/>
          </a:p>
          <a:p>
            <a:pPr lvl="2"/>
            <a:r>
              <a:rPr lang="fr-FR" sz="1400" dirty="0"/>
              <a:t>The parent </a:t>
            </a:r>
            <a:r>
              <a:rPr lang="fr-FR" sz="1400" dirty="0" err="1"/>
              <a:t>company</a:t>
            </a:r>
            <a:endParaRPr lang="fr-FR" sz="1400" dirty="0"/>
          </a:p>
          <a:p>
            <a:pPr lvl="2"/>
            <a:r>
              <a:rPr lang="fr-FR" sz="1400" dirty="0"/>
              <a:t>The </a:t>
            </a:r>
            <a:r>
              <a:rPr lang="fr-FR" sz="1400" dirty="0" err="1"/>
              <a:t>subsidiary</a:t>
            </a:r>
            <a:r>
              <a:rPr lang="fr-FR" sz="1400" dirty="0"/>
              <a:t> </a:t>
            </a:r>
            <a:r>
              <a:rPr lang="fr-FR" sz="1400" dirty="0" err="1"/>
              <a:t>company</a:t>
            </a:r>
            <a:endParaRPr lang="fr-FR" sz="1400" dirty="0"/>
          </a:p>
          <a:p>
            <a:pPr lvl="1"/>
            <a:r>
              <a:rPr lang="fr-FR" sz="1400" dirty="0"/>
              <a:t>Public (</a:t>
            </a:r>
            <a:r>
              <a:rPr lang="fr-FR" sz="1400" dirty="0" err="1"/>
              <a:t>human</a:t>
            </a:r>
            <a:r>
              <a:rPr lang="fr-FR" sz="1400" dirty="0"/>
              <a:t> </a:t>
            </a:r>
            <a:r>
              <a:rPr lang="fr-FR" sz="1400" dirty="0" err="1"/>
              <a:t>rights</a:t>
            </a:r>
            <a:r>
              <a:rPr lang="fr-FR" sz="1400" dirty="0"/>
              <a:t>) </a:t>
            </a:r>
            <a:r>
              <a:rPr lang="fr-FR" sz="1400" dirty="0" err="1"/>
              <a:t>law</a:t>
            </a:r>
            <a:r>
              <a:rPr lang="fr-FR" sz="1400" dirty="0"/>
              <a:t> </a:t>
            </a:r>
            <a:r>
              <a:rPr lang="fr-FR" sz="1400" dirty="0" err="1"/>
              <a:t>debates</a:t>
            </a:r>
            <a:endParaRPr lang="fr-FR" sz="1400" dirty="0"/>
          </a:p>
          <a:p>
            <a:pPr lvl="2"/>
            <a:r>
              <a:rPr lang="fr-FR" sz="1400" dirty="0"/>
              <a:t>CESCR, </a:t>
            </a:r>
            <a:r>
              <a:rPr lang="en-US" sz="1400" dirty="0">
                <a:hlinkClick r:id="rId5"/>
              </a:rPr>
              <a:t>general</a:t>
            </a:r>
            <a:r>
              <a:rPr lang="fr-FR" sz="1400" dirty="0">
                <a:hlinkClick r:id="rId5"/>
              </a:rPr>
              <a:t> comment 24</a:t>
            </a:r>
            <a:endParaRPr lang="fr-FR" sz="1400" dirty="0"/>
          </a:p>
          <a:p>
            <a:pPr lvl="2"/>
            <a:r>
              <a:rPr lang="fr-FR" sz="1400" i="1" dirty="0">
                <a:hlinkClick r:id="rId6"/>
              </a:rPr>
              <a:t>Nait-Liman </a:t>
            </a:r>
            <a:r>
              <a:rPr lang="fr-FR" sz="1400" dirty="0"/>
              <a:t>case </a:t>
            </a:r>
            <a:r>
              <a:rPr lang="fr-FR" sz="1400" dirty="0" err="1"/>
              <a:t>before</a:t>
            </a:r>
            <a:r>
              <a:rPr lang="fr-FR" sz="1400" dirty="0"/>
              <a:t> the </a:t>
            </a:r>
            <a:r>
              <a:rPr lang="fr-FR" sz="1400" dirty="0" err="1"/>
              <a:t>ECtHR</a:t>
            </a:r>
            <a:endParaRPr lang="fr-FR" sz="1400" dirty="0"/>
          </a:p>
          <a:p>
            <a:pPr lvl="2"/>
            <a:r>
              <a:rPr lang="fr-FR" sz="1400" dirty="0">
                <a:hlinkClick r:id="rId7"/>
              </a:rPr>
              <a:t>Draft</a:t>
            </a:r>
            <a:r>
              <a:rPr lang="fr-FR" sz="1400" dirty="0"/>
              <a:t> for a binding instrument to </a:t>
            </a:r>
            <a:r>
              <a:rPr lang="fr-FR" sz="1400" dirty="0" err="1"/>
              <a:t>regulate</a:t>
            </a:r>
            <a:r>
              <a:rPr lang="fr-FR" sz="1400" dirty="0"/>
              <a:t> the </a:t>
            </a:r>
            <a:r>
              <a:rPr lang="fr-FR" sz="1400" dirty="0" err="1"/>
              <a:t>activities</a:t>
            </a:r>
            <a:r>
              <a:rPr lang="fr-FR" sz="1400" dirty="0"/>
              <a:t> of transnational corporations</a:t>
            </a:r>
          </a:p>
        </p:txBody>
      </p:sp>
    </p:spTree>
    <p:extLst>
      <p:ext uri="{BB962C8B-B14F-4D97-AF65-F5344CB8AC3E}">
        <p14:creationId xmlns:p14="http://schemas.microsoft.com/office/powerpoint/2010/main" val="42597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04016-A665-4627-9524-5837A62A4F28}"/>
              </a:ext>
            </a:extLst>
          </p:cNvPr>
          <p:cNvSpPr>
            <a:spLocks noGrp="1"/>
          </p:cNvSpPr>
          <p:nvPr>
            <p:ph type="title"/>
          </p:nvPr>
        </p:nvSpPr>
        <p:spPr>
          <a:xfrm>
            <a:off x="838200" y="365125"/>
            <a:ext cx="10515600" cy="1325563"/>
          </a:xfrm>
        </p:spPr>
        <p:txBody>
          <a:bodyPr>
            <a:normAutofit/>
          </a:bodyPr>
          <a:lstStyle/>
          <a:p>
            <a:r>
              <a:rPr lang="fr-FR" sz="2200"/>
              <a:t>Draft of the </a:t>
            </a:r>
            <a:r>
              <a:rPr lang="en-GB" sz="2200"/>
              <a:t>Legally binding instrument to regulate, in international human rights law, the activities of transnational corporations and other business enterprises  </a:t>
            </a:r>
            <a:br>
              <a:rPr lang="en-GB" sz="2200"/>
            </a:br>
            <a:r>
              <a:rPr lang="en-GB" sz="2200"/>
              <a:t> </a:t>
            </a:r>
          </a:p>
        </p:txBody>
      </p:sp>
      <p:sp>
        <p:nvSpPr>
          <p:cNvPr id="3" name="Espace réservé du contenu 2">
            <a:extLst>
              <a:ext uri="{FF2B5EF4-FFF2-40B4-BE49-F238E27FC236}">
                <a16:creationId xmlns:a16="http://schemas.microsoft.com/office/drawing/2014/main" id="{C71DAC9B-A5B9-4C53-96EA-5FE7E1946AC4}"/>
              </a:ext>
            </a:extLst>
          </p:cNvPr>
          <p:cNvSpPr>
            <a:spLocks noGrp="1"/>
          </p:cNvSpPr>
          <p:nvPr>
            <p:ph idx="1"/>
          </p:nvPr>
        </p:nvSpPr>
        <p:spPr>
          <a:xfrm>
            <a:off x="505691" y="1406236"/>
            <a:ext cx="7980218" cy="5368637"/>
          </a:xfrm>
        </p:spPr>
        <p:txBody>
          <a:bodyPr>
            <a:noAutofit/>
          </a:bodyPr>
          <a:lstStyle/>
          <a:p>
            <a:pPr marL="0" indent="0">
              <a:buNone/>
            </a:pPr>
            <a:r>
              <a:rPr lang="en-US" sz="1100" b="1" dirty="0"/>
              <a:t>Article 9. Adjudicative Jurisdiction </a:t>
            </a:r>
          </a:p>
          <a:p>
            <a:pPr marL="0" indent="0">
              <a:buNone/>
            </a:pPr>
            <a:r>
              <a:rPr lang="en-US" sz="1100" dirty="0"/>
              <a:t>1. Jurisdiction with respect to claims brought by victims, irrespectively of their nationality or place of domicile, arising from acts or omissions that result or may result in human rights abuses covered under this (Legally Binding Instrument), shall vest in the courts of the State where</a:t>
            </a:r>
          </a:p>
          <a:p>
            <a:r>
              <a:rPr lang="en-US" sz="1100" dirty="0"/>
              <a:t>a. the human rights abuse occurred; </a:t>
            </a:r>
          </a:p>
          <a:p>
            <a:r>
              <a:rPr lang="en-US" sz="1100" dirty="0"/>
              <a:t>b. an act or omission contributing to the human rights abuse occurred; or </a:t>
            </a:r>
          </a:p>
          <a:p>
            <a:r>
              <a:rPr lang="en-US" sz="1100" dirty="0"/>
              <a:t>c. the legal or natural persons alleged to have committed an act or omission causing or contributing to such human rights abuse in the context of business activities, including those of a transnational character, are domiciled. </a:t>
            </a:r>
          </a:p>
          <a:p>
            <a:pPr marL="0" indent="0">
              <a:buNone/>
            </a:pPr>
            <a:r>
              <a:rPr lang="en-US" sz="1100" dirty="0"/>
              <a:t>The above provision does not exclude the exercise of civil jurisdiction on additional grounds provided for by international treaties or national law.</a:t>
            </a:r>
          </a:p>
          <a:p>
            <a:pPr marL="0" indent="0">
              <a:buNone/>
            </a:pPr>
            <a:r>
              <a:rPr lang="en-US" sz="1100" dirty="0"/>
              <a:t>2. Without prejudice to any broader definition of domicile provided for in any international instrument or domestic law, a legal person conducting business activities of a transnational character, including through their business relationships, is considered domiciled at the place where it has its: </a:t>
            </a:r>
          </a:p>
          <a:p>
            <a:r>
              <a:rPr lang="en-US" sz="1100" dirty="0"/>
              <a:t>a. place of incorporation; or </a:t>
            </a:r>
          </a:p>
          <a:p>
            <a:r>
              <a:rPr lang="en-US" sz="1100" dirty="0"/>
              <a:t>b. statutory seat; or </a:t>
            </a:r>
          </a:p>
          <a:p>
            <a:r>
              <a:rPr lang="en-US" sz="1100" dirty="0"/>
              <a:t>c. central administration; or </a:t>
            </a:r>
          </a:p>
          <a:p>
            <a:r>
              <a:rPr lang="en-US" sz="1100" dirty="0"/>
              <a:t>d. principal place of business; or </a:t>
            </a:r>
          </a:p>
          <a:p>
            <a:pPr marL="0" indent="0">
              <a:buNone/>
            </a:pPr>
            <a:r>
              <a:rPr lang="en-US" sz="1100" dirty="0"/>
              <a:t>3. Where victims choose to bring a claim in a court as per Article 9.1, jurisdiction shall be obligatory and therefore that courts shall not decline it on the basis of forum non </a:t>
            </a:r>
            <a:r>
              <a:rPr lang="en-US" sz="1100" dirty="0" err="1"/>
              <a:t>conveniens</a:t>
            </a:r>
            <a:r>
              <a:rPr lang="en-US" sz="1100" dirty="0"/>
              <a:t>.</a:t>
            </a:r>
          </a:p>
          <a:p>
            <a:pPr marL="0" indent="0">
              <a:buNone/>
            </a:pPr>
            <a:r>
              <a:rPr lang="en-US" sz="1100" dirty="0"/>
              <a:t>4. Courts shall have jurisdiction over claims against legal or natural persons not domiciled in the territory of the forum State, if the claim is closely connected with a claim against a legal or natural person domiciled in the territory of the forum State. 5. Courts shall have jurisdiction over claims against legal or natural persons not domiciled in the territory of the forum State if no other effective forum guaranteeing a fair trial is available and there is a sufficiently close connection to the State Party concerned.</a:t>
            </a:r>
            <a:endParaRPr lang="en-GB" sz="1100" dirty="0"/>
          </a:p>
        </p:txBody>
      </p:sp>
      <p:pic>
        <p:nvPicPr>
          <p:cNvPr id="1027" name="Picture 3" descr="Résultat de recherche d'images pour &quot;open-ended working group business human rights&quot;">
            <a:hlinkClick r:id="rId2"/>
            <a:extLst>
              <a:ext uri="{FF2B5EF4-FFF2-40B4-BE49-F238E27FC236}">
                <a16:creationId xmlns:a16="http://schemas.microsoft.com/office/drawing/2014/main" id="{B45AC8BD-4C53-48B1-A1A6-9A90D77A4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0" r="8503"/>
          <a:stretch/>
        </p:blipFill>
        <p:spPr bwMode="auto">
          <a:xfrm>
            <a:off x="8534400" y="3198228"/>
            <a:ext cx="3265913" cy="275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4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B6C63-F4C2-43B9-B729-BEACCE759C53}"/>
              </a:ext>
            </a:extLst>
          </p:cNvPr>
          <p:cNvSpPr>
            <a:spLocks noGrp="1"/>
          </p:cNvSpPr>
          <p:nvPr>
            <p:ph type="title"/>
          </p:nvPr>
        </p:nvSpPr>
        <p:spPr>
          <a:xfrm>
            <a:off x="838200" y="365125"/>
            <a:ext cx="10515600" cy="1325563"/>
          </a:xfrm>
        </p:spPr>
        <p:txBody>
          <a:bodyPr>
            <a:normAutofit/>
          </a:bodyPr>
          <a:lstStyle/>
          <a:p>
            <a:r>
              <a:rPr lang="fr-FR"/>
              <a:t>2. Admissibility</a:t>
            </a:r>
            <a:endParaRPr lang="en-GB"/>
          </a:p>
        </p:txBody>
      </p:sp>
      <p:graphicFrame>
        <p:nvGraphicFramePr>
          <p:cNvPr id="5" name="Espace réservé du contenu 2">
            <a:extLst>
              <a:ext uri="{FF2B5EF4-FFF2-40B4-BE49-F238E27FC236}">
                <a16:creationId xmlns:a16="http://schemas.microsoft.com/office/drawing/2014/main" id="{5D77B148-A809-4A24-A252-C903107D367D}"/>
              </a:ext>
            </a:extLst>
          </p:cNvPr>
          <p:cNvGraphicFramePr>
            <a:graphicFrameLocks noGrp="1"/>
          </p:cNvGraphicFramePr>
          <p:nvPr>
            <p:ph idx="1"/>
            <p:extLst>
              <p:ext uri="{D42A27DB-BD31-4B8C-83A1-F6EECF244321}">
                <p14:modId xmlns:p14="http://schemas.microsoft.com/office/powerpoint/2010/main" val="27122152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47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Grand écran</PresentationFormat>
  <Paragraphs>91</Paragraphs>
  <Slides>11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11</vt:i4>
      </vt:variant>
    </vt:vector>
  </HeadingPairs>
  <TitlesOfParts>
    <vt:vector size="14" baseType="lpstr">
      <vt:lpstr>Arial</vt:lpstr>
      <vt:lpstr>Calibri</vt:lpstr>
      <vt:lpstr>Office Theme</vt:lpstr>
      <vt:lpstr>Global Environmental Litigation</vt:lpstr>
      <vt:lpstr>Chapter 2. Jurisdiction and Admissibility</vt:lpstr>
      <vt:lpstr>Introduction</vt:lpstr>
      <vt:lpstr>1. Jurisdiction  a. Ratione personae</vt:lpstr>
      <vt:lpstr>The claimant</vt:lpstr>
      <vt:lpstr>The defendant</vt:lpstr>
      <vt:lpstr>1. Jurisdiction b. Ratione loci</vt:lpstr>
      <vt:lpstr>Draft of the Legally binding instrument to regulate, in international human rights law, the activities of transnational corporations and other business enterprises    </vt:lpstr>
      <vt:lpstr>2. Admissibility</vt:lpstr>
      <vt:lpstr>Forum non conveniens</vt:lpstr>
      <vt:lpstr>Connexity/Ne bis in idem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Environmental Litigation</dc:title>
  <dc:creator>Patrick Jacob</dc:creator>
  <cp:lastModifiedBy>Patrick Jacob</cp:lastModifiedBy>
  <cp:revision>1</cp:revision>
  <dcterms:created xsi:type="dcterms:W3CDTF">2021-01-27T19:35:56Z</dcterms:created>
  <dcterms:modified xsi:type="dcterms:W3CDTF">2021-01-27T19:36:13Z</dcterms:modified>
</cp:coreProperties>
</file>