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6" r:id="rId3"/>
    <p:sldId id="282" r:id="rId4"/>
    <p:sldId id="283" r:id="rId5"/>
    <p:sldId id="284" r:id="rId6"/>
    <p:sldId id="297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1927"/>
    <a:srgbClr val="095184"/>
    <a:srgbClr val="0046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Style moyen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0432E1-8B38-410A-B1AA-983C96DF89CD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CFB1007-E451-42A8-ABB0-F929040EC739}">
      <dgm:prSet/>
      <dgm:spPr/>
      <dgm:t>
        <a:bodyPr/>
        <a:lstStyle/>
        <a:p>
          <a:r>
            <a:rPr lang="fr-FR" dirty="0" err="1"/>
            <a:t>Interim</a:t>
          </a:r>
          <a:r>
            <a:rPr lang="fr-FR" dirty="0"/>
            <a:t> </a:t>
          </a:r>
          <a:r>
            <a:rPr lang="fr-FR" dirty="0" err="1"/>
            <a:t>measures</a:t>
          </a:r>
          <a:endParaRPr lang="en-US" dirty="0"/>
        </a:p>
      </dgm:t>
    </dgm:pt>
    <dgm:pt modelId="{ADD1F710-C9CF-4976-B427-679335E05EA9}" type="parTrans" cxnId="{A5F0AB94-B3AD-46F8-986F-1C3485861818}">
      <dgm:prSet/>
      <dgm:spPr/>
      <dgm:t>
        <a:bodyPr/>
        <a:lstStyle/>
        <a:p>
          <a:endParaRPr lang="en-US"/>
        </a:p>
      </dgm:t>
    </dgm:pt>
    <dgm:pt modelId="{FE84E4E8-3E4E-4279-8C12-7B7ED5D47BB8}" type="sibTrans" cxnId="{A5F0AB94-B3AD-46F8-986F-1C3485861818}">
      <dgm:prSet/>
      <dgm:spPr/>
      <dgm:t>
        <a:bodyPr/>
        <a:lstStyle/>
        <a:p>
          <a:endParaRPr lang="en-US"/>
        </a:p>
      </dgm:t>
    </dgm:pt>
    <dgm:pt modelId="{448B7EBE-B7FB-42A5-B9B2-3A25E48199D2}">
      <dgm:prSet/>
      <dgm:spPr/>
      <dgm:t>
        <a:bodyPr/>
        <a:lstStyle/>
        <a:p>
          <a:r>
            <a:rPr lang="fr-FR"/>
            <a:t>Evidence</a:t>
          </a:r>
          <a:endParaRPr lang="en-US"/>
        </a:p>
      </dgm:t>
    </dgm:pt>
    <dgm:pt modelId="{84BC4295-2D81-425D-9DBA-A2CC3408D855}" type="parTrans" cxnId="{3E783AC4-8392-43B1-8A74-6F8AB7F05093}">
      <dgm:prSet/>
      <dgm:spPr/>
      <dgm:t>
        <a:bodyPr/>
        <a:lstStyle/>
        <a:p>
          <a:endParaRPr lang="en-US"/>
        </a:p>
      </dgm:t>
    </dgm:pt>
    <dgm:pt modelId="{4008E3D3-1E36-4DA4-8666-CDFED1499EE5}" type="sibTrans" cxnId="{3E783AC4-8392-43B1-8A74-6F8AB7F05093}">
      <dgm:prSet/>
      <dgm:spPr/>
      <dgm:t>
        <a:bodyPr/>
        <a:lstStyle/>
        <a:p>
          <a:endParaRPr lang="en-US"/>
        </a:p>
      </dgm:t>
    </dgm:pt>
    <dgm:pt modelId="{6443A2D5-8A69-4ECD-AC8C-8EDCCE427B44}">
      <dgm:prSet/>
      <dgm:spPr/>
      <dgm:t>
        <a:bodyPr/>
        <a:lstStyle/>
        <a:p>
          <a:r>
            <a:rPr lang="fr-FR" dirty="0" err="1"/>
            <a:t>Publicity</a:t>
          </a:r>
          <a:r>
            <a:rPr lang="fr-FR" dirty="0"/>
            <a:t> and participation</a:t>
          </a:r>
          <a:endParaRPr lang="en-US" dirty="0"/>
        </a:p>
      </dgm:t>
    </dgm:pt>
    <dgm:pt modelId="{FFDC4D65-CC2D-4EDC-A1BE-824BA987FA71}" type="parTrans" cxnId="{EC4CFA04-E273-42F1-A8B5-362284FDFC1A}">
      <dgm:prSet/>
      <dgm:spPr/>
      <dgm:t>
        <a:bodyPr/>
        <a:lstStyle/>
        <a:p>
          <a:endParaRPr lang="en-US"/>
        </a:p>
      </dgm:t>
    </dgm:pt>
    <dgm:pt modelId="{51F8C164-8203-47D7-8A73-41E0B855F0C1}" type="sibTrans" cxnId="{EC4CFA04-E273-42F1-A8B5-362284FDFC1A}">
      <dgm:prSet/>
      <dgm:spPr/>
      <dgm:t>
        <a:bodyPr/>
        <a:lstStyle/>
        <a:p>
          <a:endParaRPr lang="en-US"/>
        </a:p>
      </dgm:t>
    </dgm:pt>
    <dgm:pt modelId="{1DED9EF6-3081-4B04-AF5B-A98E7AC741BD}">
      <dgm:prSet/>
      <dgm:spPr/>
      <dgm:t>
        <a:bodyPr/>
        <a:lstStyle/>
        <a:p>
          <a:r>
            <a:rPr lang="fr-FR"/>
            <a:t>Costs</a:t>
          </a:r>
          <a:endParaRPr lang="en-US"/>
        </a:p>
      </dgm:t>
    </dgm:pt>
    <dgm:pt modelId="{C426030E-03FB-4542-AC25-4F1FAE907B6D}" type="parTrans" cxnId="{C4883F8D-E73F-42F1-A8E3-309006AE9964}">
      <dgm:prSet/>
      <dgm:spPr/>
      <dgm:t>
        <a:bodyPr/>
        <a:lstStyle/>
        <a:p>
          <a:endParaRPr lang="en-US"/>
        </a:p>
      </dgm:t>
    </dgm:pt>
    <dgm:pt modelId="{767ECF1B-C59E-45C5-B7D5-BB43B41D1629}" type="sibTrans" cxnId="{C4883F8D-E73F-42F1-A8E3-309006AE9964}">
      <dgm:prSet/>
      <dgm:spPr/>
      <dgm:t>
        <a:bodyPr/>
        <a:lstStyle/>
        <a:p>
          <a:endParaRPr lang="en-US"/>
        </a:p>
      </dgm:t>
    </dgm:pt>
    <dgm:pt modelId="{6E867B41-1D67-47C1-820E-03055CEEDAC3}" type="pres">
      <dgm:prSet presAssocID="{960432E1-8B38-410A-B1AA-983C96DF89CD}" presName="linear" presStyleCnt="0">
        <dgm:presLayoutVars>
          <dgm:animLvl val="lvl"/>
          <dgm:resizeHandles val="exact"/>
        </dgm:presLayoutVars>
      </dgm:prSet>
      <dgm:spPr/>
    </dgm:pt>
    <dgm:pt modelId="{4D29A185-B5A0-413A-BDD8-90DB96B0C77E}" type="pres">
      <dgm:prSet presAssocID="{9CFB1007-E451-42A8-ABB0-F929040EC73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B98C106-27BA-4E28-BB77-B4BD495BA4C8}" type="pres">
      <dgm:prSet presAssocID="{FE84E4E8-3E4E-4279-8C12-7B7ED5D47BB8}" presName="spacer" presStyleCnt="0"/>
      <dgm:spPr/>
    </dgm:pt>
    <dgm:pt modelId="{DC4CDEBA-673B-4918-BE39-3BED9A788A6E}" type="pres">
      <dgm:prSet presAssocID="{448B7EBE-B7FB-42A5-B9B2-3A25E48199D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482BC89-3618-4612-AFBA-478FFD7D78F5}" type="pres">
      <dgm:prSet presAssocID="{4008E3D3-1E36-4DA4-8666-CDFED1499EE5}" presName="spacer" presStyleCnt="0"/>
      <dgm:spPr/>
    </dgm:pt>
    <dgm:pt modelId="{5B05F33F-5578-45F9-BB73-03FEC9D70319}" type="pres">
      <dgm:prSet presAssocID="{6443A2D5-8A69-4ECD-AC8C-8EDCCE427B4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75C81C2-F2E4-4D0E-B271-5072C03D6E51}" type="pres">
      <dgm:prSet presAssocID="{51F8C164-8203-47D7-8A73-41E0B855F0C1}" presName="spacer" presStyleCnt="0"/>
      <dgm:spPr/>
    </dgm:pt>
    <dgm:pt modelId="{6DD9817C-6712-45E8-B75E-68EEA485E11D}" type="pres">
      <dgm:prSet presAssocID="{1DED9EF6-3081-4B04-AF5B-A98E7AC741B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C4CFA04-E273-42F1-A8B5-362284FDFC1A}" srcId="{960432E1-8B38-410A-B1AA-983C96DF89CD}" destId="{6443A2D5-8A69-4ECD-AC8C-8EDCCE427B44}" srcOrd="2" destOrd="0" parTransId="{FFDC4D65-CC2D-4EDC-A1BE-824BA987FA71}" sibTransId="{51F8C164-8203-47D7-8A73-41E0B855F0C1}"/>
    <dgm:cxn modelId="{7C272016-59FC-4501-B578-31F1FC0EA011}" type="presOf" srcId="{6443A2D5-8A69-4ECD-AC8C-8EDCCE427B44}" destId="{5B05F33F-5578-45F9-BB73-03FEC9D70319}" srcOrd="0" destOrd="0" presId="urn:microsoft.com/office/officeart/2005/8/layout/vList2"/>
    <dgm:cxn modelId="{E4354B16-045C-4E39-917D-6AB7B5A6A513}" type="presOf" srcId="{9CFB1007-E451-42A8-ABB0-F929040EC739}" destId="{4D29A185-B5A0-413A-BDD8-90DB96B0C77E}" srcOrd="0" destOrd="0" presId="urn:microsoft.com/office/officeart/2005/8/layout/vList2"/>
    <dgm:cxn modelId="{4070511B-30F5-4A0B-9B83-7046F8131EA8}" type="presOf" srcId="{448B7EBE-B7FB-42A5-B9B2-3A25E48199D2}" destId="{DC4CDEBA-673B-4918-BE39-3BED9A788A6E}" srcOrd="0" destOrd="0" presId="urn:microsoft.com/office/officeart/2005/8/layout/vList2"/>
    <dgm:cxn modelId="{CB716583-E0AC-43D1-8DB6-D92E8C09E4E8}" type="presOf" srcId="{960432E1-8B38-410A-B1AA-983C96DF89CD}" destId="{6E867B41-1D67-47C1-820E-03055CEEDAC3}" srcOrd="0" destOrd="0" presId="urn:microsoft.com/office/officeart/2005/8/layout/vList2"/>
    <dgm:cxn modelId="{9FEA3D84-23DC-4638-BCAB-5C0A2141C5E0}" type="presOf" srcId="{1DED9EF6-3081-4B04-AF5B-A98E7AC741BD}" destId="{6DD9817C-6712-45E8-B75E-68EEA485E11D}" srcOrd="0" destOrd="0" presId="urn:microsoft.com/office/officeart/2005/8/layout/vList2"/>
    <dgm:cxn modelId="{C4883F8D-E73F-42F1-A8E3-309006AE9964}" srcId="{960432E1-8B38-410A-B1AA-983C96DF89CD}" destId="{1DED9EF6-3081-4B04-AF5B-A98E7AC741BD}" srcOrd="3" destOrd="0" parTransId="{C426030E-03FB-4542-AC25-4F1FAE907B6D}" sibTransId="{767ECF1B-C59E-45C5-B7D5-BB43B41D1629}"/>
    <dgm:cxn modelId="{A5F0AB94-B3AD-46F8-986F-1C3485861818}" srcId="{960432E1-8B38-410A-B1AA-983C96DF89CD}" destId="{9CFB1007-E451-42A8-ABB0-F929040EC739}" srcOrd="0" destOrd="0" parTransId="{ADD1F710-C9CF-4976-B427-679335E05EA9}" sibTransId="{FE84E4E8-3E4E-4279-8C12-7B7ED5D47BB8}"/>
    <dgm:cxn modelId="{3E783AC4-8392-43B1-8A74-6F8AB7F05093}" srcId="{960432E1-8B38-410A-B1AA-983C96DF89CD}" destId="{448B7EBE-B7FB-42A5-B9B2-3A25E48199D2}" srcOrd="1" destOrd="0" parTransId="{84BC4295-2D81-425D-9DBA-A2CC3408D855}" sibTransId="{4008E3D3-1E36-4DA4-8666-CDFED1499EE5}"/>
    <dgm:cxn modelId="{81ED4A02-D028-4D5F-B2B4-DAC6AC80DA38}" type="presParOf" srcId="{6E867B41-1D67-47C1-820E-03055CEEDAC3}" destId="{4D29A185-B5A0-413A-BDD8-90DB96B0C77E}" srcOrd="0" destOrd="0" presId="urn:microsoft.com/office/officeart/2005/8/layout/vList2"/>
    <dgm:cxn modelId="{DE71A3A9-F4D7-4667-91A3-F7002AD83F29}" type="presParOf" srcId="{6E867B41-1D67-47C1-820E-03055CEEDAC3}" destId="{5B98C106-27BA-4E28-BB77-B4BD495BA4C8}" srcOrd="1" destOrd="0" presId="urn:microsoft.com/office/officeart/2005/8/layout/vList2"/>
    <dgm:cxn modelId="{61198F77-94B8-43EC-8FE4-6B7D67F423A6}" type="presParOf" srcId="{6E867B41-1D67-47C1-820E-03055CEEDAC3}" destId="{DC4CDEBA-673B-4918-BE39-3BED9A788A6E}" srcOrd="2" destOrd="0" presId="urn:microsoft.com/office/officeart/2005/8/layout/vList2"/>
    <dgm:cxn modelId="{954A03C7-6499-4DBC-A3FF-6DF43E5DB5C8}" type="presParOf" srcId="{6E867B41-1D67-47C1-820E-03055CEEDAC3}" destId="{0482BC89-3618-4612-AFBA-478FFD7D78F5}" srcOrd="3" destOrd="0" presId="urn:microsoft.com/office/officeart/2005/8/layout/vList2"/>
    <dgm:cxn modelId="{328F247C-81A7-4654-A72C-9EBA4738AB92}" type="presParOf" srcId="{6E867B41-1D67-47C1-820E-03055CEEDAC3}" destId="{5B05F33F-5578-45F9-BB73-03FEC9D70319}" srcOrd="4" destOrd="0" presId="urn:microsoft.com/office/officeart/2005/8/layout/vList2"/>
    <dgm:cxn modelId="{DBDB47FE-EF69-44A3-AC72-E1E078B5790B}" type="presParOf" srcId="{6E867B41-1D67-47C1-820E-03055CEEDAC3}" destId="{D75C81C2-F2E4-4D0E-B271-5072C03D6E51}" srcOrd="5" destOrd="0" presId="urn:microsoft.com/office/officeart/2005/8/layout/vList2"/>
    <dgm:cxn modelId="{0F6F0DBA-D923-4E6D-9256-8CA95C7234D2}" type="presParOf" srcId="{6E867B41-1D67-47C1-820E-03055CEEDAC3}" destId="{6DD9817C-6712-45E8-B75E-68EEA485E11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BB6A444-F2CD-4263-BB0B-0FA86760FA03}" type="doc">
      <dgm:prSet loTypeId="urn:microsoft.com/office/officeart/2005/8/layout/list1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360F6008-53B4-4623-A836-5F0382A6CBD4}">
      <dgm:prSet/>
      <dgm:spPr>
        <a:solidFill>
          <a:schemeClr val="tx2"/>
        </a:solidFill>
      </dgm:spPr>
      <dgm:t>
        <a:bodyPr/>
        <a:lstStyle/>
        <a:p>
          <a:r>
            <a:rPr lang="fr-FR"/>
            <a:t>International mechanisms</a:t>
          </a:r>
          <a:endParaRPr lang="en-US"/>
        </a:p>
      </dgm:t>
    </dgm:pt>
    <dgm:pt modelId="{2E4FB0AD-8B09-4C1D-8102-DEE4AFA43547}" type="parTrans" cxnId="{5E42F394-3996-4524-9019-8ACA2967DC52}">
      <dgm:prSet/>
      <dgm:spPr/>
      <dgm:t>
        <a:bodyPr/>
        <a:lstStyle/>
        <a:p>
          <a:endParaRPr lang="en-US"/>
        </a:p>
      </dgm:t>
    </dgm:pt>
    <dgm:pt modelId="{D8236D29-9B55-45A4-A3B1-40B841D91BB3}" type="sibTrans" cxnId="{5E42F394-3996-4524-9019-8ACA2967DC52}">
      <dgm:prSet/>
      <dgm:spPr/>
      <dgm:t>
        <a:bodyPr/>
        <a:lstStyle/>
        <a:p>
          <a:endParaRPr lang="en-US"/>
        </a:p>
      </dgm:t>
    </dgm:pt>
    <dgm:pt modelId="{52A4B581-16F3-4D62-84D5-3D87DA9D58ED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 err="1"/>
            <a:t>Admissibility</a:t>
          </a:r>
          <a:r>
            <a:rPr lang="fr-FR" dirty="0"/>
            <a:t> of </a:t>
          </a:r>
          <a:r>
            <a:rPr lang="fr-FR" dirty="0" err="1"/>
            <a:t>interim</a:t>
          </a:r>
          <a:r>
            <a:rPr lang="fr-FR" dirty="0"/>
            <a:t> </a:t>
          </a:r>
          <a:r>
            <a:rPr lang="fr-FR" dirty="0" err="1"/>
            <a:t>measures</a:t>
          </a:r>
          <a:endParaRPr lang="en-US" dirty="0"/>
        </a:p>
      </dgm:t>
    </dgm:pt>
    <dgm:pt modelId="{E5055C73-11FE-4DB3-8391-6C9C412E6818}" type="parTrans" cxnId="{88117BD0-8CD8-419D-9FD2-11338C252BE5}">
      <dgm:prSet/>
      <dgm:spPr/>
      <dgm:t>
        <a:bodyPr/>
        <a:lstStyle/>
        <a:p>
          <a:endParaRPr lang="en-US"/>
        </a:p>
      </dgm:t>
    </dgm:pt>
    <dgm:pt modelId="{5577B42C-8C29-4EFD-A96B-B66E25FCD8A9}" type="sibTrans" cxnId="{88117BD0-8CD8-419D-9FD2-11338C252BE5}">
      <dgm:prSet/>
      <dgm:spPr/>
      <dgm:t>
        <a:bodyPr/>
        <a:lstStyle/>
        <a:p>
          <a:endParaRPr lang="en-US"/>
        </a:p>
      </dgm:t>
    </dgm:pt>
    <dgm:pt modelId="{1B101965-3DA5-4CDB-A04D-7C7013A45C03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Binding </a:t>
          </a:r>
          <a:r>
            <a:rPr lang="fr-FR" dirty="0" err="1"/>
            <a:t>character</a:t>
          </a:r>
          <a:r>
            <a:rPr lang="fr-FR" dirty="0"/>
            <a:t> of </a:t>
          </a:r>
          <a:r>
            <a:rPr lang="fr-FR" dirty="0" err="1"/>
            <a:t>interim</a:t>
          </a:r>
          <a:r>
            <a:rPr lang="fr-FR" dirty="0"/>
            <a:t> </a:t>
          </a:r>
          <a:r>
            <a:rPr lang="fr-FR" dirty="0" err="1"/>
            <a:t>measures</a:t>
          </a:r>
          <a:r>
            <a:rPr lang="fr-FR" dirty="0"/>
            <a:t>: </a:t>
          </a:r>
          <a:endParaRPr lang="en-US" dirty="0"/>
        </a:p>
      </dgm:t>
    </dgm:pt>
    <dgm:pt modelId="{FAE9ED54-23E6-4B30-8A07-49678B9CDA9F}" type="parTrans" cxnId="{58CADB60-D4DA-46F8-B387-D7D0EB73A87E}">
      <dgm:prSet/>
      <dgm:spPr/>
      <dgm:t>
        <a:bodyPr/>
        <a:lstStyle/>
        <a:p>
          <a:endParaRPr lang="en-US"/>
        </a:p>
      </dgm:t>
    </dgm:pt>
    <dgm:pt modelId="{E0288CB6-C392-4E9D-851F-7718DCF8E033}" type="sibTrans" cxnId="{58CADB60-D4DA-46F8-B387-D7D0EB73A87E}">
      <dgm:prSet/>
      <dgm:spPr/>
      <dgm:t>
        <a:bodyPr/>
        <a:lstStyle/>
        <a:p>
          <a:endParaRPr lang="en-US"/>
        </a:p>
      </dgm:t>
    </dgm:pt>
    <dgm:pt modelId="{5AC64CA3-3E41-4E9D-86B6-4D0950967712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/>
            <a:t>ECtHR, Mammatkulov v. Turkey, 2005</a:t>
          </a:r>
          <a:endParaRPr lang="en-US"/>
        </a:p>
      </dgm:t>
    </dgm:pt>
    <dgm:pt modelId="{B91FFF11-5AFF-4591-ABE9-1D09978AE980}" type="parTrans" cxnId="{05259B50-A379-4C43-BE62-95E46ED698BF}">
      <dgm:prSet/>
      <dgm:spPr/>
      <dgm:t>
        <a:bodyPr/>
        <a:lstStyle/>
        <a:p>
          <a:endParaRPr lang="en-US"/>
        </a:p>
      </dgm:t>
    </dgm:pt>
    <dgm:pt modelId="{9D2D1A01-BCF4-4020-93FB-4FA144E0A9C4}" type="sibTrans" cxnId="{05259B50-A379-4C43-BE62-95E46ED698BF}">
      <dgm:prSet/>
      <dgm:spPr/>
      <dgm:t>
        <a:bodyPr/>
        <a:lstStyle/>
        <a:p>
          <a:endParaRPr lang="en-US"/>
        </a:p>
      </dgm:t>
    </dgm:pt>
    <dgm:pt modelId="{C606AB72-E8EB-4268-A461-01181F0978F0}">
      <dgm:prSet/>
      <dgm:spPr>
        <a:solidFill>
          <a:schemeClr val="tx2"/>
        </a:solidFill>
      </dgm:spPr>
      <dgm:t>
        <a:bodyPr/>
        <a:lstStyle/>
        <a:p>
          <a:r>
            <a:rPr lang="fr-FR"/>
            <a:t>Domestic mechanisms</a:t>
          </a:r>
          <a:endParaRPr lang="en-US"/>
        </a:p>
      </dgm:t>
    </dgm:pt>
    <dgm:pt modelId="{92510A95-7AE5-40E3-BF9E-995289B5493D}" type="parTrans" cxnId="{EFA0423C-E1FD-4A4C-B62C-BFC5F4C234DE}">
      <dgm:prSet/>
      <dgm:spPr/>
      <dgm:t>
        <a:bodyPr/>
        <a:lstStyle/>
        <a:p>
          <a:endParaRPr lang="en-US"/>
        </a:p>
      </dgm:t>
    </dgm:pt>
    <dgm:pt modelId="{BEFF5941-87E5-49D8-9857-69AE397790A7}" type="sibTrans" cxnId="{EFA0423C-E1FD-4A4C-B62C-BFC5F4C234DE}">
      <dgm:prSet/>
      <dgm:spPr/>
      <dgm:t>
        <a:bodyPr/>
        <a:lstStyle/>
        <a:p>
          <a:endParaRPr lang="en-US"/>
        </a:p>
      </dgm:t>
    </dgm:pt>
    <dgm:pt modelId="{939F8FB2-E9E2-404B-A1BC-32494D6B6087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Forum shopping (</a:t>
          </a:r>
          <a:r>
            <a:rPr lang="fr-FR" dirty="0" err="1"/>
            <a:t>jurisdiction</a:t>
          </a:r>
          <a:r>
            <a:rPr lang="fr-FR" dirty="0"/>
            <a:t> of courts, power of </a:t>
          </a:r>
          <a:r>
            <a:rPr lang="fr-FR" dirty="0" err="1"/>
            <a:t>judges</a:t>
          </a:r>
          <a:r>
            <a:rPr lang="fr-FR" dirty="0"/>
            <a:t>)</a:t>
          </a:r>
          <a:endParaRPr lang="en-US" dirty="0"/>
        </a:p>
      </dgm:t>
    </dgm:pt>
    <dgm:pt modelId="{03567ADF-D0BF-4C44-806F-443595B277EF}" type="parTrans" cxnId="{CFFB18E1-7419-48ED-91A7-45963B9F41EF}">
      <dgm:prSet/>
      <dgm:spPr/>
      <dgm:t>
        <a:bodyPr/>
        <a:lstStyle/>
        <a:p>
          <a:endParaRPr lang="en-US"/>
        </a:p>
      </dgm:t>
    </dgm:pt>
    <dgm:pt modelId="{A7ED9306-A4E6-44AB-9F85-3A0D3E28D70E}" type="sibTrans" cxnId="{CFFB18E1-7419-48ED-91A7-45963B9F41EF}">
      <dgm:prSet/>
      <dgm:spPr/>
      <dgm:t>
        <a:bodyPr/>
        <a:lstStyle/>
        <a:p>
          <a:endParaRPr lang="en-US"/>
        </a:p>
      </dgm:t>
    </dgm:pt>
    <dgm:pt modelId="{08DCDA79-F9EE-4956-85E6-2D50749A5C11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Territorial scope / coordination</a:t>
          </a:r>
          <a:endParaRPr lang="en-US" dirty="0"/>
        </a:p>
      </dgm:t>
    </dgm:pt>
    <dgm:pt modelId="{989B5EF3-DB66-45AD-BDB9-34EAA1E1CDD1}" type="parTrans" cxnId="{39426BE7-EFFC-49CE-9772-B0AEDD362C91}">
      <dgm:prSet/>
      <dgm:spPr/>
      <dgm:t>
        <a:bodyPr/>
        <a:lstStyle/>
        <a:p>
          <a:endParaRPr lang="fr-FR"/>
        </a:p>
      </dgm:t>
    </dgm:pt>
    <dgm:pt modelId="{158E0C39-2B52-4D3F-8AF9-5B416CB48037}" type="sibTrans" cxnId="{39426BE7-EFFC-49CE-9772-B0AEDD362C91}">
      <dgm:prSet/>
      <dgm:spPr/>
      <dgm:t>
        <a:bodyPr/>
        <a:lstStyle/>
        <a:p>
          <a:endParaRPr lang="fr-FR"/>
        </a:p>
      </dgm:t>
    </dgm:pt>
    <dgm:pt modelId="{637F4741-AAD6-4A18-B929-29E03878BEEC}" type="pres">
      <dgm:prSet presAssocID="{3BB6A444-F2CD-4263-BB0B-0FA86760FA03}" presName="linear" presStyleCnt="0">
        <dgm:presLayoutVars>
          <dgm:dir/>
          <dgm:animLvl val="lvl"/>
          <dgm:resizeHandles val="exact"/>
        </dgm:presLayoutVars>
      </dgm:prSet>
      <dgm:spPr/>
    </dgm:pt>
    <dgm:pt modelId="{64DD80AB-158A-406C-A2C8-B9D13D7F6A61}" type="pres">
      <dgm:prSet presAssocID="{360F6008-53B4-4623-A836-5F0382A6CBD4}" presName="parentLin" presStyleCnt="0"/>
      <dgm:spPr/>
    </dgm:pt>
    <dgm:pt modelId="{8ACE65F3-8074-434F-94F5-43ED1D6B0DEA}" type="pres">
      <dgm:prSet presAssocID="{360F6008-53B4-4623-A836-5F0382A6CBD4}" presName="parentLeftMargin" presStyleLbl="node1" presStyleIdx="0" presStyleCnt="2"/>
      <dgm:spPr/>
    </dgm:pt>
    <dgm:pt modelId="{E0BB9C10-059E-43BF-982F-0F40CB060D4C}" type="pres">
      <dgm:prSet presAssocID="{360F6008-53B4-4623-A836-5F0382A6CBD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985531E-B69C-4351-B595-34E13A2869EF}" type="pres">
      <dgm:prSet presAssocID="{360F6008-53B4-4623-A836-5F0382A6CBD4}" presName="negativeSpace" presStyleCnt="0"/>
      <dgm:spPr/>
    </dgm:pt>
    <dgm:pt modelId="{77B90A6D-4F88-4702-8D07-70491452F77D}" type="pres">
      <dgm:prSet presAssocID="{360F6008-53B4-4623-A836-5F0382A6CBD4}" presName="childText" presStyleLbl="conFgAcc1" presStyleIdx="0" presStyleCnt="2">
        <dgm:presLayoutVars>
          <dgm:bulletEnabled val="1"/>
        </dgm:presLayoutVars>
      </dgm:prSet>
      <dgm:spPr/>
    </dgm:pt>
    <dgm:pt modelId="{0DE44319-C947-4F7D-95AA-231DCFCB1C59}" type="pres">
      <dgm:prSet presAssocID="{D8236D29-9B55-45A4-A3B1-40B841D91BB3}" presName="spaceBetweenRectangles" presStyleCnt="0"/>
      <dgm:spPr/>
    </dgm:pt>
    <dgm:pt modelId="{ECC46349-B9AA-4741-9FB3-7D6261717D7F}" type="pres">
      <dgm:prSet presAssocID="{C606AB72-E8EB-4268-A461-01181F0978F0}" presName="parentLin" presStyleCnt="0"/>
      <dgm:spPr/>
    </dgm:pt>
    <dgm:pt modelId="{B62DD087-AF24-4FF2-BAA1-5BE3BE14030D}" type="pres">
      <dgm:prSet presAssocID="{C606AB72-E8EB-4268-A461-01181F0978F0}" presName="parentLeftMargin" presStyleLbl="node1" presStyleIdx="0" presStyleCnt="2"/>
      <dgm:spPr/>
    </dgm:pt>
    <dgm:pt modelId="{2DDCE6F5-4D9C-4ACD-A3CD-4777EFF5F32E}" type="pres">
      <dgm:prSet presAssocID="{C606AB72-E8EB-4268-A461-01181F0978F0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733C63E-3F04-44C6-A566-0035956D7B5D}" type="pres">
      <dgm:prSet presAssocID="{C606AB72-E8EB-4268-A461-01181F0978F0}" presName="negativeSpace" presStyleCnt="0"/>
      <dgm:spPr/>
    </dgm:pt>
    <dgm:pt modelId="{BCDE0C76-85DF-4224-B81B-B6B5A3CAEA2B}" type="pres">
      <dgm:prSet presAssocID="{C606AB72-E8EB-4268-A461-01181F0978F0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A650921C-C7BA-4EDA-85B6-96C57F6D8F6B}" type="presOf" srcId="{939F8FB2-E9E2-404B-A1BC-32494D6B6087}" destId="{BCDE0C76-85DF-4224-B81B-B6B5A3CAEA2B}" srcOrd="0" destOrd="0" presId="urn:microsoft.com/office/officeart/2005/8/layout/list1"/>
    <dgm:cxn modelId="{14C9621D-D3B2-406C-8A2F-50EA28E08EFD}" type="presOf" srcId="{1B101965-3DA5-4CDB-A04D-7C7013A45C03}" destId="{77B90A6D-4F88-4702-8D07-70491452F77D}" srcOrd="0" destOrd="1" presId="urn:microsoft.com/office/officeart/2005/8/layout/list1"/>
    <dgm:cxn modelId="{B8B0DA25-0AE3-4253-AD36-546814814E3F}" type="presOf" srcId="{08DCDA79-F9EE-4956-85E6-2D50749A5C11}" destId="{BCDE0C76-85DF-4224-B81B-B6B5A3CAEA2B}" srcOrd="0" destOrd="1" presId="urn:microsoft.com/office/officeart/2005/8/layout/list1"/>
    <dgm:cxn modelId="{EFA0423C-E1FD-4A4C-B62C-BFC5F4C234DE}" srcId="{3BB6A444-F2CD-4263-BB0B-0FA86760FA03}" destId="{C606AB72-E8EB-4268-A461-01181F0978F0}" srcOrd="1" destOrd="0" parTransId="{92510A95-7AE5-40E3-BF9E-995289B5493D}" sibTransId="{BEFF5941-87E5-49D8-9857-69AE397790A7}"/>
    <dgm:cxn modelId="{3D8CB140-5B76-414C-A61F-CB608BD15BB9}" type="presOf" srcId="{3BB6A444-F2CD-4263-BB0B-0FA86760FA03}" destId="{637F4741-AAD6-4A18-B929-29E03878BEEC}" srcOrd="0" destOrd="0" presId="urn:microsoft.com/office/officeart/2005/8/layout/list1"/>
    <dgm:cxn modelId="{58CADB60-D4DA-46F8-B387-D7D0EB73A87E}" srcId="{360F6008-53B4-4623-A836-5F0382A6CBD4}" destId="{1B101965-3DA5-4CDB-A04D-7C7013A45C03}" srcOrd="1" destOrd="0" parTransId="{FAE9ED54-23E6-4B30-8A07-49678B9CDA9F}" sibTransId="{E0288CB6-C392-4E9D-851F-7718DCF8E033}"/>
    <dgm:cxn modelId="{F3809A4A-4BDE-437F-BFA2-A59B803BA821}" type="presOf" srcId="{C606AB72-E8EB-4268-A461-01181F0978F0}" destId="{2DDCE6F5-4D9C-4ACD-A3CD-4777EFF5F32E}" srcOrd="1" destOrd="0" presId="urn:microsoft.com/office/officeart/2005/8/layout/list1"/>
    <dgm:cxn modelId="{05259B50-A379-4C43-BE62-95E46ED698BF}" srcId="{1B101965-3DA5-4CDB-A04D-7C7013A45C03}" destId="{5AC64CA3-3E41-4E9D-86B6-4D0950967712}" srcOrd="0" destOrd="0" parTransId="{B91FFF11-5AFF-4591-ABE9-1D09978AE980}" sibTransId="{9D2D1A01-BCF4-4020-93FB-4FA144E0A9C4}"/>
    <dgm:cxn modelId="{7D34B584-9D54-49DB-95A3-BE8021FB22B2}" type="presOf" srcId="{360F6008-53B4-4623-A836-5F0382A6CBD4}" destId="{8ACE65F3-8074-434F-94F5-43ED1D6B0DEA}" srcOrd="0" destOrd="0" presId="urn:microsoft.com/office/officeart/2005/8/layout/list1"/>
    <dgm:cxn modelId="{5E42F394-3996-4524-9019-8ACA2967DC52}" srcId="{3BB6A444-F2CD-4263-BB0B-0FA86760FA03}" destId="{360F6008-53B4-4623-A836-5F0382A6CBD4}" srcOrd="0" destOrd="0" parTransId="{2E4FB0AD-8B09-4C1D-8102-DEE4AFA43547}" sibTransId="{D8236D29-9B55-45A4-A3B1-40B841D91BB3}"/>
    <dgm:cxn modelId="{6BE30495-5DDE-40B6-A1CE-F6454447C287}" type="presOf" srcId="{5AC64CA3-3E41-4E9D-86B6-4D0950967712}" destId="{77B90A6D-4F88-4702-8D07-70491452F77D}" srcOrd="0" destOrd="2" presId="urn:microsoft.com/office/officeart/2005/8/layout/list1"/>
    <dgm:cxn modelId="{88117BD0-8CD8-419D-9FD2-11338C252BE5}" srcId="{360F6008-53B4-4623-A836-5F0382A6CBD4}" destId="{52A4B581-16F3-4D62-84D5-3D87DA9D58ED}" srcOrd="0" destOrd="0" parTransId="{E5055C73-11FE-4DB3-8391-6C9C412E6818}" sibTransId="{5577B42C-8C29-4EFD-A96B-B66E25FCD8A9}"/>
    <dgm:cxn modelId="{99392ED5-717A-4A2E-8953-70A10B989AB3}" type="presOf" srcId="{52A4B581-16F3-4D62-84D5-3D87DA9D58ED}" destId="{77B90A6D-4F88-4702-8D07-70491452F77D}" srcOrd="0" destOrd="0" presId="urn:microsoft.com/office/officeart/2005/8/layout/list1"/>
    <dgm:cxn modelId="{2E14C3D7-636D-4A94-A7EF-AFD1FF153622}" type="presOf" srcId="{C606AB72-E8EB-4268-A461-01181F0978F0}" destId="{B62DD087-AF24-4FF2-BAA1-5BE3BE14030D}" srcOrd="0" destOrd="0" presId="urn:microsoft.com/office/officeart/2005/8/layout/list1"/>
    <dgm:cxn modelId="{CFFB18E1-7419-48ED-91A7-45963B9F41EF}" srcId="{C606AB72-E8EB-4268-A461-01181F0978F0}" destId="{939F8FB2-E9E2-404B-A1BC-32494D6B6087}" srcOrd="0" destOrd="0" parTransId="{03567ADF-D0BF-4C44-806F-443595B277EF}" sibTransId="{A7ED9306-A4E6-44AB-9F85-3A0D3E28D70E}"/>
    <dgm:cxn modelId="{39426BE7-EFFC-49CE-9772-B0AEDD362C91}" srcId="{C606AB72-E8EB-4268-A461-01181F0978F0}" destId="{08DCDA79-F9EE-4956-85E6-2D50749A5C11}" srcOrd="1" destOrd="0" parTransId="{989B5EF3-DB66-45AD-BDB9-34EAA1E1CDD1}" sibTransId="{158E0C39-2B52-4D3F-8AF9-5B416CB48037}"/>
    <dgm:cxn modelId="{90F5D7FA-3A2C-49A9-A5DC-A42D5197B4DE}" type="presOf" srcId="{360F6008-53B4-4623-A836-5F0382A6CBD4}" destId="{E0BB9C10-059E-43BF-982F-0F40CB060D4C}" srcOrd="1" destOrd="0" presId="urn:microsoft.com/office/officeart/2005/8/layout/list1"/>
    <dgm:cxn modelId="{C6CDBA1A-1283-4234-9C81-C515E3F0C424}" type="presParOf" srcId="{637F4741-AAD6-4A18-B929-29E03878BEEC}" destId="{64DD80AB-158A-406C-A2C8-B9D13D7F6A61}" srcOrd="0" destOrd="0" presId="urn:microsoft.com/office/officeart/2005/8/layout/list1"/>
    <dgm:cxn modelId="{A638B017-9BF6-40B3-A28D-454E66915356}" type="presParOf" srcId="{64DD80AB-158A-406C-A2C8-B9D13D7F6A61}" destId="{8ACE65F3-8074-434F-94F5-43ED1D6B0DEA}" srcOrd="0" destOrd="0" presId="urn:microsoft.com/office/officeart/2005/8/layout/list1"/>
    <dgm:cxn modelId="{C3514170-D899-4298-B573-665DA8A2B2CD}" type="presParOf" srcId="{64DD80AB-158A-406C-A2C8-B9D13D7F6A61}" destId="{E0BB9C10-059E-43BF-982F-0F40CB060D4C}" srcOrd="1" destOrd="0" presId="urn:microsoft.com/office/officeart/2005/8/layout/list1"/>
    <dgm:cxn modelId="{9FFA64B9-064B-4DFF-85F6-5CCF47BE9E4E}" type="presParOf" srcId="{637F4741-AAD6-4A18-B929-29E03878BEEC}" destId="{F985531E-B69C-4351-B595-34E13A2869EF}" srcOrd="1" destOrd="0" presId="urn:microsoft.com/office/officeart/2005/8/layout/list1"/>
    <dgm:cxn modelId="{2738C424-F739-4CD9-86BE-387EDAF2B69D}" type="presParOf" srcId="{637F4741-AAD6-4A18-B929-29E03878BEEC}" destId="{77B90A6D-4F88-4702-8D07-70491452F77D}" srcOrd="2" destOrd="0" presId="urn:microsoft.com/office/officeart/2005/8/layout/list1"/>
    <dgm:cxn modelId="{86BEB2F4-CDB2-48C0-905E-B2910CD77764}" type="presParOf" srcId="{637F4741-AAD6-4A18-B929-29E03878BEEC}" destId="{0DE44319-C947-4F7D-95AA-231DCFCB1C59}" srcOrd="3" destOrd="0" presId="urn:microsoft.com/office/officeart/2005/8/layout/list1"/>
    <dgm:cxn modelId="{92835B69-70E4-4201-A61E-959C2D305457}" type="presParOf" srcId="{637F4741-AAD6-4A18-B929-29E03878BEEC}" destId="{ECC46349-B9AA-4741-9FB3-7D6261717D7F}" srcOrd="4" destOrd="0" presId="urn:microsoft.com/office/officeart/2005/8/layout/list1"/>
    <dgm:cxn modelId="{34257FED-5DBA-46B0-9BEE-C5BFE4102396}" type="presParOf" srcId="{ECC46349-B9AA-4741-9FB3-7D6261717D7F}" destId="{B62DD087-AF24-4FF2-BAA1-5BE3BE14030D}" srcOrd="0" destOrd="0" presId="urn:microsoft.com/office/officeart/2005/8/layout/list1"/>
    <dgm:cxn modelId="{BFCF5B8F-CC3E-4BDE-A765-34A6BF7EE904}" type="presParOf" srcId="{ECC46349-B9AA-4741-9FB3-7D6261717D7F}" destId="{2DDCE6F5-4D9C-4ACD-A3CD-4777EFF5F32E}" srcOrd="1" destOrd="0" presId="urn:microsoft.com/office/officeart/2005/8/layout/list1"/>
    <dgm:cxn modelId="{DC24DECF-618C-4803-8F15-067AC13427A8}" type="presParOf" srcId="{637F4741-AAD6-4A18-B929-29E03878BEEC}" destId="{B733C63E-3F04-44C6-A566-0035956D7B5D}" srcOrd="5" destOrd="0" presId="urn:microsoft.com/office/officeart/2005/8/layout/list1"/>
    <dgm:cxn modelId="{F89506FA-5D0C-4EB7-9FFF-5F8D7D90C76A}" type="presParOf" srcId="{637F4741-AAD6-4A18-B929-29E03878BEEC}" destId="{BCDE0C76-85DF-4224-B81B-B6B5A3CAEA2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A9AB5E-0CE8-440B-A0A5-61233A1A2F73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US"/>
        </a:p>
      </dgm:t>
    </dgm:pt>
    <dgm:pt modelId="{D1C2D526-1526-49F5-AAEE-1CE1C4C7E13C}">
      <dgm:prSet/>
      <dgm:spPr>
        <a:solidFill>
          <a:schemeClr val="tx2"/>
        </a:solidFill>
      </dgm:spPr>
      <dgm:t>
        <a:bodyPr/>
        <a:lstStyle/>
        <a:p>
          <a:r>
            <a:rPr lang="fr-FR"/>
            <a:t>Rules regarding evidence</a:t>
          </a:r>
          <a:endParaRPr lang="en-US"/>
        </a:p>
      </dgm:t>
    </dgm:pt>
    <dgm:pt modelId="{7808FC8F-1838-4CED-B3E6-33B1274FE426}" type="parTrans" cxnId="{7EFC832F-6D21-4BE3-A690-6FAD7421DB90}">
      <dgm:prSet/>
      <dgm:spPr/>
      <dgm:t>
        <a:bodyPr/>
        <a:lstStyle/>
        <a:p>
          <a:endParaRPr lang="en-US"/>
        </a:p>
      </dgm:t>
    </dgm:pt>
    <dgm:pt modelId="{67674DB3-B29B-4B02-BAD6-20C3BBE68BDD}" type="sibTrans" cxnId="{7EFC832F-6D21-4BE3-A690-6FAD7421DB90}">
      <dgm:prSet/>
      <dgm:spPr/>
      <dgm:t>
        <a:bodyPr/>
        <a:lstStyle/>
        <a:p>
          <a:endParaRPr lang="en-US"/>
        </a:p>
      </dgm:t>
    </dgm:pt>
    <dgm:pt modelId="{09FDDB7F-8422-4F85-9601-65B99D6F75B9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Forms of proof</a:t>
          </a:r>
          <a:endParaRPr lang="en-US" dirty="0"/>
        </a:p>
      </dgm:t>
    </dgm:pt>
    <dgm:pt modelId="{680EFE99-965E-428F-953B-1BDCE97CFD92}" type="parTrans" cxnId="{C1D390D6-D77E-43A8-A0CF-99F2AB98102D}">
      <dgm:prSet/>
      <dgm:spPr/>
      <dgm:t>
        <a:bodyPr/>
        <a:lstStyle/>
        <a:p>
          <a:endParaRPr lang="en-US"/>
        </a:p>
      </dgm:t>
    </dgm:pt>
    <dgm:pt modelId="{AF405CEB-F8D2-483A-9B70-A2F2647932D0}" type="sibTrans" cxnId="{C1D390D6-D77E-43A8-A0CF-99F2AB98102D}">
      <dgm:prSet/>
      <dgm:spPr/>
      <dgm:t>
        <a:bodyPr/>
        <a:lstStyle/>
        <a:p>
          <a:endParaRPr lang="en-US"/>
        </a:p>
      </dgm:t>
    </dgm:pt>
    <dgm:pt modelId="{A47499E2-6628-4404-89F8-A1583E95528A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 err="1"/>
            <a:t>Burden</a:t>
          </a:r>
          <a:r>
            <a:rPr lang="fr-FR" dirty="0"/>
            <a:t> of proof</a:t>
          </a:r>
          <a:endParaRPr lang="en-US" dirty="0"/>
        </a:p>
      </dgm:t>
    </dgm:pt>
    <dgm:pt modelId="{95470F3D-023B-49BB-B762-4A3F85E1F026}" type="parTrans" cxnId="{F6D219CD-99D3-410B-BB69-E1B7545EA3C0}">
      <dgm:prSet/>
      <dgm:spPr/>
      <dgm:t>
        <a:bodyPr/>
        <a:lstStyle/>
        <a:p>
          <a:endParaRPr lang="en-US"/>
        </a:p>
      </dgm:t>
    </dgm:pt>
    <dgm:pt modelId="{233CE785-DC71-43F1-AF84-A771D0F59D9E}" type="sibTrans" cxnId="{F6D219CD-99D3-410B-BB69-E1B7545EA3C0}">
      <dgm:prSet/>
      <dgm:spPr/>
      <dgm:t>
        <a:bodyPr/>
        <a:lstStyle/>
        <a:p>
          <a:endParaRPr lang="en-US"/>
        </a:p>
      </dgm:t>
    </dgm:pt>
    <dgm:pt modelId="{40FA0A12-02BC-4F60-8D1C-18D5D52DCF6D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/>
            <a:t>Standard of proof</a:t>
          </a:r>
          <a:endParaRPr lang="en-US"/>
        </a:p>
      </dgm:t>
    </dgm:pt>
    <dgm:pt modelId="{239BA12E-E93C-476E-9AB7-3AE7DE2A1879}" type="parTrans" cxnId="{3F272B8D-151D-4CDA-A063-6F7544A32721}">
      <dgm:prSet/>
      <dgm:spPr/>
      <dgm:t>
        <a:bodyPr/>
        <a:lstStyle/>
        <a:p>
          <a:endParaRPr lang="en-US"/>
        </a:p>
      </dgm:t>
    </dgm:pt>
    <dgm:pt modelId="{F92CB794-E539-49B7-A074-2041BAEF0802}" type="sibTrans" cxnId="{3F272B8D-151D-4CDA-A063-6F7544A32721}">
      <dgm:prSet/>
      <dgm:spPr/>
      <dgm:t>
        <a:bodyPr/>
        <a:lstStyle/>
        <a:p>
          <a:endParaRPr lang="en-US"/>
        </a:p>
      </dgm:t>
    </dgm:pt>
    <dgm:pt modelId="{95B3058E-ACFB-44EB-970F-829D831FEC8C}">
      <dgm:prSet/>
      <dgm:spPr>
        <a:solidFill>
          <a:schemeClr val="tx2"/>
        </a:solidFill>
      </dgm:spPr>
      <dgm:t>
        <a:bodyPr/>
        <a:lstStyle/>
        <a:p>
          <a:r>
            <a:rPr lang="fr-FR"/>
            <a:t>Powers of the tribunal</a:t>
          </a:r>
          <a:endParaRPr lang="en-US"/>
        </a:p>
      </dgm:t>
    </dgm:pt>
    <dgm:pt modelId="{2986103B-46AA-4D5A-8101-01E2F5659365}" type="parTrans" cxnId="{27A009B9-C2C0-4609-9540-61BF79F1915F}">
      <dgm:prSet/>
      <dgm:spPr/>
      <dgm:t>
        <a:bodyPr/>
        <a:lstStyle/>
        <a:p>
          <a:endParaRPr lang="en-US"/>
        </a:p>
      </dgm:t>
    </dgm:pt>
    <dgm:pt modelId="{F999FE3C-1198-4B6C-A141-52603C70E523}" type="sibTrans" cxnId="{27A009B9-C2C0-4609-9540-61BF79F1915F}">
      <dgm:prSet/>
      <dgm:spPr/>
      <dgm:t>
        <a:bodyPr/>
        <a:lstStyle/>
        <a:p>
          <a:endParaRPr lang="en-US"/>
        </a:p>
      </dgm:t>
    </dgm:pt>
    <dgm:pt modelId="{F0813E48-965C-4C37-838D-DECF6BDC66B7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Discovery</a:t>
          </a:r>
          <a:endParaRPr lang="en-US" dirty="0"/>
        </a:p>
      </dgm:t>
    </dgm:pt>
    <dgm:pt modelId="{56CE32F0-CED1-4BC7-B5CC-7417BFB31BD9}" type="parTrans" cxnId="{1260AB8B-50FB-455E-8121-45394E1C9E62}">
      <dgm:prSet/>
      <dgm:spPr/>
      <dgm:t>
        <a:bodyPr/>
        <a:lstStyle/>
        <a:p>
          <a:endParaRPr lang="en-US"/>
        </a:p>
      </dgm:t>
    </dgm:pt>
    <dgm:pt modelId="{51FA5D9A-0A03-4BB4-B42C-BD6401AD516F}" type="sibTrans" cxnId="{1260AB8B-50FB-455E-8121-45394E1C9E62}">
      <dgm:prSet/>
      <dgm:spPr/>
      <dgm:t>
        <a:bodyPr/>
        <a:lstStyle/>
        <a:p>
          <a:endParaRPr lang="en-US"/>
        </a:p>
      </dgm:t>
    </dgm:pt>
    <dgm:pt modelId="{7DF13D04-BCCD-43BE-B4D9-C79788CFDA21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en-US" dirty="0"/>
            <a:t>Investigation powers</a:t>
          </a:r>
        </a:p>
      </dgm:t>
    </dgm:pt>
    <dgm:pt modelId="{9947DC7D-8CA7-4EF1-9954-722071DB1130}" type="parTrans" cxnId="{1257EDA5-3D1A-4195-B28A-7F5468943619}">
      <dgm:prSet/>
      <dgm:spPr/>
      <dgm:t>
        <a:bodyPr/>
        <a:lstStyle/>
        <a:p>
          <a:endParaRPr lang="fr-FR"/>
        </a:p>
      </dgm:t>
    </dgm:pt>
    <dgm:pt modelId="{1B47F258-FF6F-48C5-A580-C4312F8B84BA}" type="sibTrans" cxnId="{1257EDA5-3D1A-4195-B28A-7F5468943619}">
      <dgm:prSet/>
      <dgm:spPr/>
      <dgm:t>
        <a:bodyPr/>
        <a:lstStyle/>
        <a:p>
          <a:endParaRPr lang="fr-FR"/>
        </a:p>
      </dgm:t>
    </dgm:pt>
    <dgm:pt modelId="{66FD78ED-CD3E-4D13-9834-B27072A196C9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en-US" dirty="0"/>
            <a:t>Subject of proof (impossible proof, presumptions)</a:t>
          </a:r>
        </a:p>
      </dgm:t>
    </dgm:pt>
    <dgm:pt modelId="{D6D0E1F7-3084-4FDE-B392-D23931FE3A32}" type="parTrans" cxnId="{04C35E9B-E280-488D-8E00-D77B9998F8FF}">
      <dgm:prSet/>
      <dgm:spPr/>
      <dgm:t>
        <a:bodyPr/>
        <a:lstStyle/>
        <a:p>
          <a:endParaRPr lang="fr-FR"/>
        </a:p>
      </dgm:t>
    </dgm:pt>
    <dgm:pt modelId="{8EBDA0A6-4362-4C8F-813D-2B625B57D9A6}" type="sibTrans" cxnId="{04C35E9B-E280-488D-8E00-D77B9998F8FF}">
      <dgm:prSet/>
      <dgm:spPr/>
      <dgm:t>
        <a:bodyPr/>
        <a:lstStyle/>
        <a:p>
          <a:endParaRPr lang="fr-FR"/>
        </a:p>
      </dgm:t>
    </dgm:pt>
    <dgm:pt modelId="{D43866E9-0ABF-4556-A018-363CCB9C4FDE}" type="pres">
      <dgm:prSet presAssocID="{6FA9AB5E-0CE8-440B-A0A5-61233A1A2F73}" presName="linear" presStyleCnt="0">
        <dgm:presLayoutVars>
          <dgm:dir/>
          <dgm:animLvl val="lvl"/>
          <dgm:resizeHandles val="exact"/>
        </dgm:presLayoutVars>
      </dgm:prSet>
      <dgm:spPr/>
    </dgm:pt>
    <dgm:pt modelId="{1D0078F1-3767-4846-A714-5AEE5D23B0AB}" type="pres">
      <dgm:prSet presAssocID="{D1C2D526-1526-49F5-AAEE-1CE1C4C7E13C}" presName="parentLin" presStyleCnt="0"/>
      <dgm:spPr/>
    </dgm:pt>
    <dgm:pt modelId="{388E0812-8F69-4AFE-9BCE-5C409FF143BA}" type="pres">
      <dgm:prSet presAssocID="{D1C2D526-1526-49F5-AAEE-1CE1C4C7E13C}" presName="parentLeftMargin" presStyleLbl="node1" presStyleIdx="0" presStyleCnt="2"/>
      <dgm:spPr/>
    </dgm:pt>
    <dgm:pt modelId="{2761E373-F662-4498-AAA3-B22F025A356C}" type="pres">
      <dgm:prSet presAssocID="{D1C2D526-1526-49F5-AAEE-1CE1C4C7E13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101A7649-C2C9-49B7-A39D-D664E96AF30A}" type="pres">
      <dgm:prSet presAssocID="{D1C2D526-1526-49F5-AAEE-1CE1C4C7E13C}" presName="negativeSpace" presStyleCnt="0"/>
      <dgm:spPr/>
    </dgm:pt>
    <dgm:pt modelId="{B31F0F04-69E4-40DE-B2D6-70DFE37FC7C1}" type="pres">
      <dgm:prSet presAssocID="{D1C2D526-1526-49F5-AAEE-1CE1C4C7E13C}" presName="childText" presStyleLbl="conFgAcc1" presStyleIdx="0" presStyleCnt="2">
        <dgm:presLayoutVars>
          <dgm:bulletEnabled val="1"/>
        </dgm:presLayoutVars>
      </dgm:prSet>
      <dgm:spPr/>
    </dgm:pt>
    <dgm:pt modelId="{C8A9290C-843D-4408-862E-3BDE3CF5F0D2}" type="pres">
      <dgm:prSet presAssocID="{67674DB3-B29B-4B02-BAD6-20C3BBE68BDD}" presName="spaceBetweenRectangles" presStyleCnt="0"/>
      <dgm:spPr/>
    </dgm:pt>
    <dgm:pt modelId="{650812E3-4F4B-4D84-AC9F-2A26314895CE}" type="pres">
      <dgm:prSet presAssocID="{95B3058E-ACFB-44EB-970F-829D831FEC8C}" presName="parentLin" presStyleCnt="0"/>
      <dgm:spPr/>
    </dgm:pt>
    <dgm:pt modelId="{9E2423FA-E9C7-47B0-ADEB-D934BDD0F479}" type="pres">
      <dgm:prSet presAssocID="{95B3058E-ACFB-44EB-970F-829D831FEC8C}" presName="parentLeftMargin" presStyleLbl="node1" presStyleIdx="0" presStyleCnt="2"/>
      <dgm:spPr/>
    </dgm:pt>
    <dgm:pt modelId="{11752C71-B97D-4ECF-888E-F34A2084F87D}" type="pres">
      <dgm:prSet presAssocID="{95B3058E-ACFB-44EB-970F-829D831FEC8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0496A80-7349-4DB8-8379-90D7863A3027}" type="pres">
      <dgm:prSet presAssocID="{95B3058E-ACFB-44EB-970F-829D831FEC8C}" presName="negativeSpace" presStyleCnt="0"/>
      <dgm:spPr/>
    </dgm:pt>
    <dgm:pt modelId="{A652AFC7-0DBE-43E2-8DC6-DF3B8729912B}" type="pres">
      <dgm:prSet presAssocID="{95B3058E-ACFB-44EB-970F-829D831FEC8C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2783D25-7747-4379-B459-6438AFB6AC46}" type="presOf" srcId="{D1C2D526-1526-49F5-AAEE-1CE1C4C7E13C}" destId="{2761E373-F662-4498-AAA3-B22F025A356C}" srcOrd="1" destOrd="0" presId="urn:microsoft.com/office/officeart/2005/8/layout/list1"/>
    <dgm:cxn modelId="{7EFC832F-6D21-4BE3-A690-6FAD7421DB90}" srcId="{6FA9AB5E-0CE8-440B-A0A5-61233A1A2F73}" destId="{D1C2D526-1526-49F5-AAEE-1CE1C4C7E13C}" srcOrd="0" destOrd="0" parTransId="{7808FC8F-1838-4CED-B3E6-33B1274FE426}" sibTransId="{67674DB3-B29B-4B02-BAD6-20C3BBE68BDD}"/>
    <dgm:cxn modelId="{1F47AC43-E5C2-4FD0-94B5-CA00F13E51BC}" type="presOf" srcId="{95B3058E-ACFB-44EB-970F-829D831FEC8C}" destId="{11752C71-B97D-4ECF-888E-F34A2084F87D}" srcOrd="1" destOrd="0" presId="urn:microsoft.com/office/officeart/2005/8/layout/list1"/>
    <dgm:cxn modelId="{347F836D-2D2D-452E-AD5F-7C0A77C643FD}" type="presOf" srcId="{40FA0A12-02BC-4F60-8D1C-18D5D52DCF6D}" destId="{B31F0F04-69E4-40DE-B2D6-70DFE37FC7C1}" srcOrd="0" destOrd="3" presId="urn:microsoft.com/office/officeart/2005/8/layout/list1"/>
    <dgm:cxn modelId="{70CC2F6F-ABC9-459F-BE90-12D001E2762E}" type="presOf" srcId="{95B3058E-ACFB-44EB-970F-829D831FEC8C}" destId="{9E2423FA-E9C7-47B0-ADEB-D934BDD0F479}" srcOrd="0" destOrd="0" presId="urn:microsoft.com/office/officeart/2005/8/layout/list1"/>
    <dgm:cxn modelId="{9D6A7271-E679-4FDE-BDA1-B8EF7A1935AD}" type="presOf" srcId="{D1C2D526-1526-49F5-AAEE-1CE1C4C7E13C}" destId="{388E0812-8F69-4AFE-9BCE-5C409FF143BA}" srcOrd="0" destOrd="0" presId="urn:microsoft.com/office/officeart/2005/8/layout/list1"/>
    <dgm:cxn modelId="{A1CD9982-59EE-4148-854F-A1E6E0EB2098}" type="presOf" srcId="{7DF13D04-BCCD-43BE-B4D9-C79788CFDA21}" destId="{A652AFC7-0DBE-43E2-8DC6-DF3B8729912B}" srcOrd="0" destOrd="1" presId="urn:microsoft.com/office/officeart/2005/8/layout/list1"/>
    <dgm:cxn modelId="{8F3A7C84-0D8F-4638-BB16-414B5DC96C6D}" type="presOf" srcId="{09FDDB7F-8422-4F85-9601-65B99D6F75B9}" destId="{B31F0F04-69E4-40DE-B2D6-70DFE37FC7C1}" srcOrd="0" destOrd="1" presId="urn:microsoft.com/office/officeart/2005/8/layout/list1"/>
    <dgm:cxn modelId="{1260AB8B-50FB-455E-8121-45394E1C9E62}" srcId="{95B3058E-ACFB-44EB-970F-829D831FEC8C}" destId="{F0813E48-965C-4C37-838D-DECF6BDC66B7}" srcOrd="0" destOrd="0" parTransId="{56CE32F0-CED1-4BC7-B5CC-7417BFB31BD9}" sibTransId="{51FA5D9A-0A03-4BB4-B42C-BD6401AD516F}"/>
    <dgm:cxn modelId="{3F272B8D-151D-4CDA-A063-6F7544A32721}" srcId="{D1C2D526-1526-49F5-AAEE-1CE1C4C7E13C}" destId="{40FA0A12-02BC-4F60-8D1C-18D5D52DCF6D}" srcOrd="3" destOrd="0" parTransId="{239BA12E-E93C-476E-9AB7-3AE7DE2A1879}" sibTransId="{F92CB794-E539-49B7-A074-2041BAEF0802}"/>
    <dgm:cxn modelId="{04C35E9B-E280-488D-8E00-D77B9998F8FF}" srcId="{D1C2D526-1526-49F5-AAEE-1CE1C4C7E13C}" destId="{66FD78ED-CD3E-4D13-9834-B27072A196C9}" srcOrd="0" destOrd="0" parTransId="{D6D0E1F7-3084-4FDE-B392-D23931FE3A32}" sibTransId="{8EBDA0A6-4362-4C8F-813D-2B625B57D9A6}"/>
    <dgm:cxn modelId="{1257EDA5-3D1A-4195-B28A-7F5468943619}" srcId="{95B3058E-ACFB-44EB-970F-829D831FEC8C}" destId="{7DF13D04-BCCD-43BE-B4D9-C79788CFDA21}" srcOrd="1" destOrd="0" parTransId="{9947DC7D-8CA7-4EF1-9954-722071DB1130}" sibTransId="{1B47F258-FF6F-48C5-A580-C4312F8B84BA}"/>
    <dgm:cxn modelId="{75EC7FAE-261B-4507-8086-6983CF5E6F24}" type="presOf" srcId="{A47499E2-6628-4404-89F8-A1583E95528A}" destId="{B31F0F04-69E4-40DE-B2D6-70DFE37FC7C1}" srcOrd="0" destOrd="2" presId="urn:microsoft.com/office/officeart/2005/8/layout/list1"/>
    <dgm:cxn modelId="{27A009B9-C2C0-4609-9540-61BF79F1915F}" srcId="{6FA9AB5E-0CE8-440B-A0A5-61233A1A2F73}" destId="{95B3058E-ACFB-44EB-970F-829D831FEC8C}" srcOrd="1" destOrd="0" parTransId="{2986103B-46AA-4D5A-8101-01E2F5659365}" sibTransId="{F999FE3C-1198-4B6C-A141-52603C70E523}"/>
    <dgm:cxn modelId="{F6D219CD-99D3-410B-BB69-E1B7545EA3C0}" srcId="{D1C2D526-1526-49F5-AAEE-1CE1C4C7E13C}" destId="{A47499E2-6628-4404-89F8-A1583E95528A}" srcOrd="2" destOrd="0" parTransId="{95470F3D-023B-49BB-B762-4A3F85E1F026}" sibTransId="{233CE785-DC71-43F1-AF84-A771D0F59D9E}"/>
    <dgm:cxn modelId="{317244D0-1647-4DBD-9515-26788800C9FE}" type="presOf" srcId="{F0813E48-965C-4C37-838D-DECF6BDC66B7}" destId="{A652AFC7-0DBE-43E2-8DC6-DF3B8729912B}" srcOrd="0" destOrd="0" presId="urn:microsoft.com/office/officeart/2005/8/layout/list1"/>
    <dgm:cxn modelId="{C1D390D6-D77E-43A8-A0CF-99F2AB98102D}" srcId="{D1C2D526-1526-49F5-AAEE-1CE1C4C7E13C}" destId="{09FDDB7F-8422-4F85-9601-65B99D6F75B9}" srcOrd="1" destOrd="0" parTransId="{680EFE99-965E-428F-953B-1BDCE97CFD92}" sibTransId="{AF405CEB-F8D2-483A-9B70-A2F2647932D0}"/>
    <dgm:cxn modelId="{50093DED-3783-43A9-B459-063AFF58F265}" type="presOf" srcId="{66FD78ED-CD3E-4D13-9834-B27072A196C9}" destId="{B31F0F04-69E4-40DE-B2D6-70DFE37FC7C1}" srcOrd="0" destOrd="0" presId="urn:microsoft.com/office/officeart/2005/8/layout/list1"/>
    <dgm:cxn modelId="{048A3AF7-514E-4648-B953-2F0E32AAE1E0}" type="presOf" srcId="{6FA9AB5E-0CE8-440B-A0A5-61233A1A2F73}" destId="{D43866E9-0ABF-4556-A018-363CCB9C4FDE}" srcOrd="0" destOrd="0" presId="urn:microsoft.com/office/officeart/2005/8/layout/list1"/>
    <dgm:cxn modelId="{5E4F7180-8C4A-4850-A696-2BBEE6FFA487}" type="presParOf" srcId="{D43866E9-0ABF-4556-A018-363CCB9C4FDE}" destId="{1D0078F1-3767-4846-A714-5AEE5D23B0AB}" srcOrd="0" destOrd="0" presId="urn:microsoft.com/office/officeart/2005/8/layout/list1"/>
    <dgm:cxn modelId="{577DCEA3-C67E-4725-A6D4-011D7DF0B651}" type="presParOf" srcId="{1D0078F1-3767-4846-A714-5AEE5D23B0AB}" destId="{388E0812-8F69-4AFE-9BCE-5C409FF143BA}" srcOrd="0" destOrd="0" presId="urn:microsoft.com/office/officeart/2005/8/layout/list1"/>
    <dgm:cxn modelId="{06111B03-3451-40B7-901C-320639E43B4C}" type="presParOf" srcId="{1D0078F1-3767-4846-A714-5AEE5D23B0AB}" destId="{2761E373-F662-4498-AAA3-B22F025A356C}" srcOrd="1" destOrd="0" presId="urn:microsoft.com/office/officeart/2005/8/layout/list1"/>
    <dgm:cxn modelId="{34728564-51F8-4DCD-9D2A-E8E696AA53EF}" type="presParOf" srcId="{D43866E9-0ABF-4556-A018-363CCB9C4FDE}" destId="{101A7649-C2C9-49B7-A39D-D664E96AF30A}" srcOrd="1" destOrd="0" presId="urn:microsoft.com/office/officeart/2005/8/layout/list1"/>
    <dgm:cxn modelId="{C21037AB-E7D0-4DE3-A175-477D075EB571}" type="presParOf" srcId="{D43866E9-0ABF-4556-A018-363CCB9C4FDE}" destId="{B31F0F04-69E4-40DE-B2D6-70DFE37FC7C1}" srcOrd="2" destOrd="0" presId="urn:microsoft.com/office/officeart/2005/8/layout/list1"/>
    <dgm:cxn modelId="{76B470BD-A8FE-497B-B0EB-A64392A51CB6}" type="presParOf" srcId="{D43866E9-0ABF-4556-A018-363CCB9C4FDE}" destId="{C8A9290C-843D-4408-862E-3BDE3CF5F0D2}" srcOrd="3" destOrd="0" presId="urn:microsoft.com/office/officeart/2005/8/layout/list1"/>
    <dgm:cxn modelId="{E3670616-8899-420C-8AF4-172FEE874FC2}" type="presParOf" srcId="{D43866E9-0ABF-4556-A018-363CCB9C4FDE}" destId="{650812E3-4F4B-4D84-AC9F-2A26314895CE}" srcOrd="4" destOrd="0" presId="urn:microsoft.com/office/officeart/2005/8/layout/list1"/>
    <dgm:cxn modelId="{2BDC9C59-C87B-4517-ADE5-42D4A2E2067A}" type="presParOf" srcId="{650812E3-4F4B-4D84-AC9F-2A26314895CE}" destId="{9E2423FA-E9C7-47B0-ADEB-D934BDD0F479}" srcOrd="0" destOrd="0" presId="urn:microsoft.com/office/officeart/2005/8/layout/list1"/>
    <dgm:cxn modelId="{A9698CE4-FBD0-44C7-903B-CF4A4063C7AF}" type="presParOf" srcId="{650812E3-4F4B-4D84-AC9F-2A26314895CE}" destId="{11752C71-B97D-4ECF-888E-F34A2084F87D}" srcOrd="1" destOrd="0" presId="urn:microsoft.com/office/officeart/2005/8/layout/list1"/>
    <dgm:cxn modelId="{2A3DE16D-53D5-4462-B10D-17D0A94F22B3}" type="presParOf" srcId="{D43866E9-0ABF-4556-A018-363CCB9C4FDE}" destId="{00496A80-7349-4DB8-8379-90D7863A3027}" srcOrd="5" destOrd="0" presId="urn:microsoft.com/office/officeart/2005/8/layout/list1"/>
    <dgm:cxn modelId="{C75801DA-EF70-4ADF-A290-07C82FE3AADF}" type="presParOf" srcId="{D43866E9-0ABF-4556-A018-363CCB9C4FDE}" destId="{A652AFC7-0DBE-43E2-8DC6-DF3B8729912B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684F87-1A0B-4A8C-9AB6-52FA799BF63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61C79B-B5C5-4BA0-A09B-1F960579494A}">
      <dgm:prSet/>
      <dgm:spPr>
        <a:solidFill>
          <a:schemeClr val="tx2"/>
        </a:solidFill>
      </dgm:spPr>
      <dgm:t>
        <a:bodyPr/>
        <a:lstStyle/>
        <a:p>
          <a:r>
            <a:rPr lang="fr-FR"/>
            <a:t>Courts and tribunals:</a:t>
          </a:r>
          <a:endParaRPr lang="en-US"/>
        </a:p>
      </dgm:t>
    </dgm:pt>
    <dgm:pt modelId="{344EFFE9-53A5-428F-841B-EF1E87408332}" type="parTrans" cxnId="{F7885EBD-E8B5-4C25-B77D-F188BC0F15DE}">
      <dgm:prSet/>
      <dgm:spPr/>
      <dgm:t>
        <a:bodyPr/>
        <a:lstStyle/>
        <a:p>
          <a:endParaRPr lang="en-US"/>
        </a:p>
      </dgm:t>
    </dgm:pt>
    <dgm:pt modelId="{D7E3B298-5B0C-488A-BA8F-182C9C6458FD}" type="sibTrans" cxnId="{F7885EBD-E8B5-4C25-B77D-F188BC0F15DE}">
      <dgm:prSet/>
      <dgm:spPr/>
      <dgm:t>
        <a:bodyPr/>
        <a:lstStyle/>
        <a:p>
          <a:endParaRPr lang="en-US"/>
        </a:p>
      </dgm:t>
    </dgm:pt>
    <dgm:pt modelId="{14269EFF-4423-4484-95F7-9D3D4ABF3FA2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Principle of </a:t>
          </a:r>
          <a:r>
            <a:rPr lang="fr-FR" dirty="0" err="1"/>
            <a:t>publicity</a:t>
          </a:r>
          <a:endParaRPr lang="en-US" dirty="0"/>
        </a:p>
      </dgm:t>
    </dgm:pt>
    <dgm:pt modelId="{13688CAF-CE3C-4A19-B6C3-31F06770791E}" type="parTrans" cxnId="{784AD6BA-61A7-4A7B-A2CF-CF8BE9D41885}">
      <dgm:prSet/>
      <dgm:spPr/>
      <dgm:t>
        <a:bodyPr/>
        <a:lstStyle/>
        <a:p>
          <a:endParaRPr lang="en-US"/>
        </a:p>
      </dgm:t>
    </dgm:pt>
    <dgm:pt modelId="{C08C478B-E528-41EA-A87E-641C6EFEBBBE}" type="sibTrans" cxnId="{784AD6BA-61A7-4A7B-A2CF-CF8BE9D41885}">
      <dgm:prSet/>
      <dgm:spPr/>
      <dgm:t>
        <a:bodyPr/>
        <a:lstStyle/>
        <a:p>
          <a:endParaRPr lang="en-US"/>
        </a:p>
      </dgm:t>
    </dgm:pt>
    <dgm:pt modelId="{516A6C81-6720-40BA-A448-551E0F70F037}">
      <dgm:prSet/>
      <dgm:spPr>
        <a:solidFill>
          <a:schemeClr val="tx2"/>
        </a:solidFill>
      </dgm:spPr>
      <dgm:t>
        <a:bodyPr/>
        <a:lstStyle/>
        <a:p>
          <a:r>
            <a:rPr lang="fr-FR" dirty="0"/>
            <a:t>Arbitration and ADR</a:t>
          </a:r>
          <a:endParaRPr lang="en-US" dirty="0"/>
        </a:p>
      </dgm:t>
    </dgm:pt>
    <dgm:pt modelId="{2FECA600-5B89-486B-B1DF-7CE7407F64A4}" type="parTrans" cxnId="{0D3E0F97-42E9-4E2B-AD8E-04A38DDD9FBD}">
      <dgm:prSet/>
      <dgm:spPr/>
      <dgm:t>
        <a:bodyPr/>
        <a:lstStyle/>
        <a:p>
          <a:endParaRPr lang="en-US"/>
        </a:p>
      </dgm:t>
    </dgm:pt>
    <dgm:pt modelId="{E943B71F-808C-4621-BC71-00DD0FC8D36B}" type="sibTrans" cxnId="{0D3E0F97-42E9-4E2B-AD8E-04A38DDD9FBD}">
      <dgm:prSet/>
      <dgm:spPr/>
      <dgm:t>
        <a:bodyPr/>
        <a:lstStyle/>
        <a:p>
          <a:endParaRPr lang="en-US"/>
        </a:p>
      </dgm:t>
    </dgm:pt>
    <dgm:pt modelId="{86811BCF-C823-47C1-9C46-8D241EA27008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Principle of </a:t>
          </a:r>
          <a:r>
            <a:rPr lang="fr-FR" dirty="0" err="1"/>
            <a:t>confidentiality</a:t>
          </a:r>
          <a:r>
            <a:rPr lang="fr-FR" dirty="0"/>
            <a:t> (?)</a:t>
          </a:r>
          <a:endParaRPr lang="en-US" dirty="0"/>
        </a:p>
      </dgm:t>
    </dgm:pt>
    <dgm:pt modelId="{5077A8DF-CAB7-4102-8D72-C5D2234F6339}" type="parTrans" cxnId="{B0FA362A-0374-40F2-8BD9-3882AB8453FA}">
      <dgm:prSet/>
      <dgm:spPr/>
      <dgm:t>
        <a:bodyPr/>
        <a:lstStyle/>
        <a:p>
          <a:endParaRPr lang="en-US"/>
        </a:p>
      </dgm:t>
    </dgm:pt>
    <dgm:pt modelId="{86731234-4E91-4526-BB9E-A485708711AD}" type="sibTrans" cxnId="{B0FA362A-0374-40F2-8BD9-3882AB8453FA}">
      <dgm:prSet/>
      <dgm:spPr/>
      <dgm:t>
        <a:bodyPr/>
        <a:lstStyle/>
        <a:p>
          <a:endParaRPr lang="en-US"/>
        </a:p>
      </dgm:t>
    </dgm:pt>
    <dgm:pt modelId="{B144A5F9-5DAF-4F4A-9DFB-FDBB72326799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 err="1"/>
            <a:t>Getting</a:t>
          </a:r>
          <a:r>
            <a:rPr lang="fr-FR" dirty="0"/>
            <a:t> public? (Investment arbitration – NCP: </a:t>
          </a:r>
          <a:r>
            <a:rPr lang="fr-FR" b="0" i="1" dirty="0"/>
            <a:t>Survival v. WWF</a:t>
          </a:r>
          <a:r>
            <a:rPr lang="fr-FR" dirty="0"/>
            <a:t>)</a:t>
          </a:r>
          <a:endParaRPr lang="en-US" dirty="0"/>
        </a:p>
      </dgm:t>
    </dgm:pt>
    <dgm:pt modelId="{E0770854-A6C2-421A-80B8-6A302DA18D3E}" type="parTrans" cxnId="{3C5392D9-82D5-4F35-844F-6DD67FA8FA2E}">
      <dgm:prSet/>
      <dgm:spPr/>
      <dgm:t>
        <a:bodyPr/>
        <a:lstStyle/>
        <a:p>
          <a:endParaRPr lang="en-US"/>
        </a:p>
      </dgm:t>
    </dgm:pt>
    <dgm:pt modelId="{CF646982-CF39-4A0F-849A-6C14E8119A3B}" type="sibTrans" cxnId="{3C5392D9-82D5-4F35-844F-6DD67FA8FA2E}">
      <dgm:prSet/>
      <dgm:spPr/>
      <dgm:t>
        <a:bodyPr/>
        <a:lstStyle/>
        <a:p>
          <a:endParaRPr lang="en-US"/>
        </a:p>
      </dgm:t>
    </dgm:pt>
    <dgm:pt modelId="{496D2C86-6B13-4EF7-8201-8FF7CA31324E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en-US" dirty="0"/>
            <a:t>Contribution of stakeholders? Intervention, amicus curiae</a:t>
          </a:r>
        </a:p>
      </dgm:t>
    </dgm:pt>
    <dgm:pt modelId="{A55E5C8F-46CA-43EC-9CD3-DE1F943EED11}" type="parTrans" cxnId="{A241F498-5ABF-4EF6-B6DF-B3B578475BAC}">
      <dgm:prSet/>
      <dgm:spPr/>
      <dgm:t>
        <a:bodyPr/>
        <a:lstStyle/>
        <a:p>
          <a:endParaRPr lang="fr-FR"/>
        </a:p>
      </dgm:t>
    </dgm:pt>
    <dgm:pt modelId="{D2CAD81F-478A-4D8F-8D69-1E860299E10C}" type="sibTrans" cxnId="{A241F498-5ABF-4EF6-B6DF-B3B578475BAC}">
      <dgm:prSet/>
      <dgm:spPr/>
      <dgm:t>
        <a:bodyPr/>
        <a:lstStyle/>
        <a:p>
          <a:endParaRPr lang="fr-FR"/>
        </a:p>
      </dgm:t>
    </dgm:pt>
    <dgm:pt modelId="{4C1672E6-5CD3-4725-9E58-0E999A30C2CA}" type="pres">
      <dgm:prSet presAssocID="{23684F87-1A0B-4A8C-9AB6-52FA799BF633}" presName="linear" presStyleCnt="0">
        <dgm:presLayoutVars>
          <dgm:dir/>
          <dgm:animLvl val="lvl"/>
          <dgm:resizeHandles val="exact"/>
        </dgm:presLayoutVars>
      </dgm:prSet>
      <dgm:spPr/>
    </dgm:pt>
    <dgm:pt modelId="{8B96E20B-B3A8-4975-86CA-593C1EE45E48}" type="pres">
      <dgm:prSet presAssocID="{BF61C79B-B5C5-4BA0-A09B-1F960579494A}" presName="parentLin" presStyleCnt="0"/>
      <dgm:spPr/>
    </dgm:pt>
    <dgm:pt modelId="{90F77947-80A7-4827-91EA-96C48F64B4BB}" type="pres">
      <dgm:prSet presAssocID="{BF61C79B-B5C5-4BA0-A09B-1F960579494A}" presName="parentLeftMargin" presStyleLbl="node1" presStyleIdx="0" presStyleCnt="2"/>
      <dgm:spPr/>
    </dgm:pt>
    <dgm:pt modelId="{BE73A4A8-5448-492D-BC4F-5592762E10E6}" type="pres">
      <dgm:prSet presAssocID="{BF61C79B-B5C5-4BA0-A09B-1F960579494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4B97570-0ABD-470F-ADCD-2BD7ADC98A16}" type="pres">
      <dgm:prSet presAssocID="{BF61C79B-B5C5-4BA0-A09B-1F960579494A}" presName="negativeSpace" presStyleCnt="0"/>
      <dgm:spPr/>
    </dgm:pt>
    <dgm:pt modelId="{0E8ED394-B4D8-472B-B034-1DC6A67274DD}" type="pres">
      <dgm:prSet presAssocID="{BF61C79B-B5C5-4BA0-A09B-1F960579494A}" presName="childText" presStyleLbl="conFgAcc1" presStyleIdx="0" presStyleCnt="2">
        <dgm:presLayoutVars>
          <dgm:bulletEnabled val="1"/>
        </dgm:presLayoutVars>
      </dgm:prSet>
      <dgm:spPr/>
    </dgm:pt>
    <dgm:pt modelId="{94935320-BB83-4170-8F81-76889947AF4B}" type="pres">
      <dgm:prSet presAssocID="{D7E3B298-5B0C-488A-BA8F-182C9C6458FD}" presName="spaceBetweenRectangles" presStyleCnt="0"/>
      <dgm:spPr/>
    </dgm:pt>
    <dgm:pt modelId="{707AABD4-43A6-4825-80D6-7BB6F6564BA3}" type="pres">
      <dgm:prSet presAssocID="{516A6C81-6720-40BA-A448-551E0F70F037}" presName="parentLin" presStyleCnt="0"/>
      <dgm:spPr/>
    </dgm:pt>
    <dgm:pt modelId="{3E7952AA-FE8B-4954-AFE0-8E5CE480F4A3}" type="pres">
      <dgm:prSet presAssocID="{516A6C81-6720-40BA-A448-551E0F70F037}" presName="parentLeftMargin" presStyleLbl="node1" presStyleIdx="0" presStyleCnt="2"/>
      <dgm:spPr/>
    </dgm:pt>
    <dgm:pt modelId="{C876D0E9-7D5F-4B11-9B50-299E6B351B8D}" type="pres">
      <dgm:prSet presAssocID="{516A6C81-6720-40BA-A448-551E0F70F037}" presName="parentText" presStyleLbl="node1" presStyleIdx="1" presStyleCnt="2" custLinFactNeighborX="-8282" custLinFactNeighborY="-2732">
        <dgm:presLayoutVars>
          <dgm:chMax val="0"/>
          <dgm:bulletEnabled val="1"/>
        </dgm:presLayoutVars>
      </dgm:prSet>
      <dgm:spPr/>
    </dgm:pt>
    <dgm:pt modelId="{F2545F53-0478-42D1-AE4E-23BBBB9975EC}" type="pres">
      <dgm:prSet presAssocID="{516A6C81-6720-40BA-A448-551E0F70F037}" presName="negativeSpace" presStyleCnt="0"/>
      <dgm:spPr/>
    </dgm:pt>
    <dgm:pt modelId="{9E13CD15-7549-463C-870E-D019DCD7C88D}" type="pres">
      <dgm:prSet presAssocID="{516A6C81-6720-40BA-A448-551E0F70F03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D150116-93EA-44CE-8020-B57AEC0FECE6}" type="presOf" srcId="{86811BCF-C823-47C1-9C46-8D241EA27008}" destId="{9E13CD15-7549-463C-870E-D019DCD7C88D}" srcOrd="0" destOrd="0" presId="urn:microsoft.com/office/officeart/2005/8/layout/list1"/>
    <dgm:cxn modelId="{CF8F4C28-92E5-4716-9E9E-8E8E7B0FF670}" type="presOf" srcId="{516A6C81-6720-40BA-A448-551E0F70F037}" destId="{3E7952AA-FE8B-4954-AFE0-8E5CE480F4A3}" srcOrd="0" destOrd="0" presId="urn:microsoft.com/office/officeart/2005/8/layout/list1"/>
    <dgm:cxn modelId="{B0FA362A-0374-40F2-8BD9-3882AB8453FA}" srcId="{516A6C81-6720-40BA-A448-551E0F70F037}" destId="{86811BCF-C823-47C1-9C46-8D241EA27008}" srcOrd="0" destOrd="0" parTransId="{5077A8DF-CAB7-4102-8D72-C5D2234F6339}" sibTransId="{86731234-4E91-4526-BB9E-A485708711AD}"/>
    <dgm:cxn modelId="{C199862D-EF63-4D0E-B5D5-BF917F2883C5}" type="presOf" srcId="{BF61C79B-B5C5-4BA0-A09B-1F960579494A}" destId="{BE73A4A8-5448-492D-BC4F-5592762E10E6}" srcOrd="1" destOrd="0" presId="urn:microsoft.com/office/officeart/2005/8/layout/list1"/>
    <dgm:cxn modelId="{75A6F145-C28A-46EE-8B44-AFCF25B571B9}" type="presOf" srcId="{B144A5F9-5DAF-4F4A-9DFB-FDBB72326799}" destId="{9E13CD15-7549-463C-870E-D019DCD7C88D}" srcOrd="0" destOrd="1" presId="urn:microsoft.com/office/officeart/2005/8/layout/list1"/>
    <dgm:cxn modelId="{05ED0A52-2A60-495B-8819-AB525919B920}" type="presOf" srcId="{516A6C81-6720-40BA-A448-551E0F70F037}" destId="{C876D0E9-7D5F-4B11-9B50-299E6B351B8D}" srcOrd="1" destOrd="0" presId="urn:microsoft.com/office/officeart/2005/8/layout/list1"/>
    <dgm:cxn modelId="{60F04C85-D271-4486-839D-EF30C2F1FFB2}" type="presOf" srcId="{BF61C79B-B5C5-4BA0-A09B-1F960579494A}" destId="{90F77947-80A7-4827-91EA-96C48F64B4BB}" srcOrd="0" destOrd="0" presId="urn:microsoft.com/office/officeart/2005/8/layout/list1"/>
    <dgm:cxn modelId="{0D3E0F97-42E9-4E2B-AD8E-04A38DDD9FBD}" srcId="{23684F87-1A0B-4A8C-9AB6-52FA799BF633}" destId="{516A6C81-6720-40BA-A448-551E0F70F037}" srcOrd="1" destOrd="0" parTransId="{2FECA600-5B89-486B-B1DF-7CE7407F64A4}" sibTransId="{E943B71F-808C-4621-BC71-00DD0FC8D36B}"/>
    <dgm:cxn modelId="{A241F498-5ABF-4EF6-B6DF-B3B578475BAC}" srcId="{BF61C79B-B5C5-4BA0-A09B-1F960579494A}" destId="{496D2C86-6B13-4EF7-8201-8FF7CA31324E}" srcOrd="1" destOrd="0" parTransId="{A55E5C8F-46CA-43EC-9CD3-DE1F943EED11}" sibTransId="{D2CAD81F-478A-4D8F-8D69-1E860299E10C}"/>
    <dgm:cxn modelId="{8D986EB2-B72F-4F5D-BCFB-D55B281615D0}" type="presOf" srcId="{496D2C86-6B13-4EF7-8201-8FF7CA31324E}" destId="{0E8ED394-B4D8-472B-B034-1DC6A67274DD}" srcOrd="0" destOrd="1" presId="urn:microsoft.com/office/officeart/2005/8/layout/list1"/>
    <dgm:cxn modelId="{784AD6BA-61A7-4A7B-A2CF-CF8BE9D41885}" srcId="{BF61C79B-B5C5-4BA0-A09B-1F960579494A}" destId="{14269EFF-4423-4484-95F7-9D3D4ABF3FA2}" srcOrd="0" destOrd="0" parTransId="{13688CAF-CE3C-4A19-B6C3-31F06770791E}" sibTransId="{C08C478B-E528-41EA-A87E-641C6EFEBBBE}"/>
    <dgm:cxn modelId="{F7885EBD-E8B5-4C25-B77D-F188BC0F15DE}" srcId="{23684F87-1A0B-4A8C-9AB6-52FA799BF633}" destId="{BF61C79B-B5C5-4BA0-A09B-1F960579494A}" srcOrd="0" destOrd="0" parTransId="{344EFFE9-53A5-428F-841B-EF1E87408332}" sibTransId="{D7E3B298-5B0C-488A-BA8F-182C9C6458FD}"/>
    <dgm:cxn modelId="{3C5392D9-82D5-4F35-844F-6DD67FA8FA2E}" srcId="{516A6C81-6720-40BA-A448-551E0F70F037}" destId="{B144A5F9-5DAF-4F4A-9DFB-FDBB72326799}" srcOrd="1" destOrd="0" parTransId="{E0770854-A6C2-421A-80B8-6A302DA18D3E}" sibTransId="{CF646982-CF39-4A0F-849A-6C14E8119A3B}"/>
    <dgm:cxn modelId="{6D31A3EA-2FCE-43E2-BC1B-121D1E02C741}" type="presOf" srcId="{23684F87-1A0B-4A8C-9AB6-52FA799BF633}" destId="{4C1672E6-5CD3-4725-9E58-0E999A30C2CA}" srcOrd="0" destOrd="0" presId="urn:microsoft.com/office/officeart/2005/8/layout/list1"/>
    <dgm:cxn modelId="{974407FB-6792-451D-9F0F-1412569ACBBA}" type="presOf" srcId="{14269EFF-4423-4484-95F7-9D3D4ABF3FA2}" destId="{0E8ED394-B4D8-472B-B034-1DC6A67274DD}" srcOrd="0" destOrd="0" presId="urn:microsoft.com/office/officeart/2005/8/layout/list1"/>
    <dgm:cxn modelId="{96CDA72A-AED2-4178-A743-90E05DA2C834}" type="presParOf" srcId="{4C1672E6-5CD3-4725-9E58-0E999A30C2CA}" destId="{8B96E20B-B3A8-4975-86CA-593C1EE45E48}" srcOrd="0" destOrd="0" presId="urn:microsoft.com/office/officeart/2005/8/layout/list1"/>
    <dgm:cxn modelId="{F59554F8-89B9-4F6C-B40F-36F80D181D02}" type="presParOf" srcId="{8B96E20B-B3A8-4975-86CA-593C1EE45E48}" destId="{90F77947-80A7-4827-91EA-96C48F64B4BB}" srcOrd="0" destOrd="0" presId="urn:microsoft.com/office/officeart/2005/8/layout/list1"/>
    <dgm:cxn modelId="{109F9E0D-558C-4959-8FCF-04B68AA8170A}" type="presParOf" srcId="{8B96E20B-B3A8-4975-86CA-593C1EE45E48}" destId="{BE73A4A8-5448-492D-BC4F-5592762E10E6}" srcOrd="1" destOrd="0" presId="urn:microsoft.com/office/officeart/2005/8/layout/list1"/>
    <dgm:cxn modelId="{63B114D7-BDF3-4293-BDE9-14CD98BB1E99}" type="presParOf" srcId="{4C1672E6-5CD3-4725-9E58-0E999A30C2CA}" destId="{A4B97570-0ABD-470F-ADCD-2BD7ADC98A16}" srcOrd="1" destOrd="0" presId="urn:microsoft.com/office/officeart/2005/8/layout/list1"/>
    <dgm:cxn modelId="{910C95F1-275C-4C5C-A245-242E1F487616}" type="presParOf" srcId="{4C1672E6-5CD3-4725-9E58-0E999A30C2CA}" destId="{0E8ED394-B4D8-472B-B034-1DC6A67274DD}" srcOrd="2" destOrd="0" presId="urn:microsoft.com/office/officeart/2005/8/layout/list1"/>
    <dgm:cxn modelId="{AA762C3D-6DEE-4BB6-B32F-47454134CF60}" type="presParOf" srcId="{4C1672E6-5CD3-4725-9E58-0E999A30C2CA}" destId="{94935320-BB83-4170-8F81-76889947AF4B}" srcOrd="3" destOrd="0" presId="urn:microsoft.com/office/officeart/2005/8/layout/list1"/>
    <dgm:cxn modelId="{9E058105-25A5-4CC5-A7CC-9FB560104D6B}" type="presParOf" srcId="{4C1672E6-5CD3-4725-9E58-0E999A30C2CA}" destId="{707AABD4-43A6-4825-80D6-7BB6F6564BA3}" srcOrd="4" destOrd="0" presId="urn:microsoft.com/office/officeart/2005/8/layout/list1"/>
    <dgm:cxn modelId="{B29738BA-E54E-4E40-88F4-0F640F117842}" type="presParOf" srcId="{707AABD4-43A6-4825-80D6-7BB6F6564BA3}" destId="{3E7952AA-FE8B-4954-AFE0-8E5CE480F4A3}" srcOrd="0" destOrd="0" presId="urn:microsoft.com/office/officeart/2005/8/layout/list1"/>
    <dgm:cxn modelId="{6E4CCEBC-B8B2-476C-B68A-31643B0E6CEF}" type="presParOf" srcId="{707AABD4-43A6-4825-80D6-7BB6F6564BA3}" destId="{C876D0E9-7D5F-4B11-9B50-299E6B351B8D}" srcOrd="1" destOrd="0" presId="urn:microsoft.com/office/officeart/2005/8/layout/list1"/>
    <dgm:cxn modelId="{A6921C30-AFE5-4CBB-9B53-F3F59CCC1517}" type="presParOf" srcId="{4C1672E6-5CD3-4725-9E58-0E999A30C2CA}" destId="{F2545F53-0478-42D1-AE4E-23BBBB9975EC}" srcOrd="5" destOrd="0" presId="urn:microsoft.com/office/officeart/2005/8/layout/list1"/>
    <dgm:cxn modelId="{5267566D-C7B6-42E5-9CFF-EF476AB96B05}" type="presParOf" srcId="{4C1672E6-5CD3-4725-9E58-0E999A30C2CA}" destId="{9E13CD15-7549-463C-870E-D019DCD7C88D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FB5239-AE82-407D-9064-3149861542D1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BF0BA26-04CA-4488-8807-59BF5F4582BC}">
      <dgm:prSet/>
      <dgm:spPr>
        <a:solidFill>
          <a:schemeClr val="tx2"/>
        </a:solidFill>
      </dgm:spPr>
      <dgm:t>
        <a:bodyPr/>
        <a:lstStyle/>
        <a:p>
          <a:r>
            <a:rPr lang="fr-FR"/>
            <a:t>What are costs?</a:t>
          </a:r>
          <a:endParaRPr lang="en-US"/>
        </a:p>
      </dgm:t>
    </dgm:pt>
    <dgm:pt modelId="{21BCE6C5-F5DE-4781-BD63-CA15E96990E3}" type="parTrans" cxnId="{F1BE1323-3A9F-414C-9201-A371648AD418}">
      <dgm:prSet/>
      <dgm:spPr/>
      <dgm:t>
        <a:bodyPr/>
        <a:lstStyle/>
        <a:p>
          <a:endParaRPr lang="en-US"/>
        </a:p>
      </dgm:t>
    </dgm:pt>
    <dgm:pt modelId="{2923E6C3-AD61-4916-9D09-44376BABC6E9}" type="sibTrans" cxnId="{F1BE1323-3A9F-414C-9201-A371648AD418}">
      <dgm:prSet/>
      <dgm:spPr/>
      <dgm:t>
        <a:bodyPr/>
        <a:lstStyle/>
        <a:p>
          <a:endParaRPr lang="en-US"/>
        </a:p>
      </dgm:t>
    </dgm:pt>
    <dgm:pt modelId="{48109FDB-51D2-460A-9EAA-448CA60A4406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 err="1"/>
            <a:t>Costs</a:t>
          </a:r>
          <a:r>
            <a:rPr lang="fr-FR" dirty="0"/>
            <a:t> of the </a:t>
          </a:r>
          <a:r>
            <a:rPr lang="fr-FR" dirty="0" err="1"/>
            <a:t>proceedings</a:t>
          </a:r>
          <a:endParaRPr lang="en-US" dirty="0"/>
        </a:p>
      </dgm:t>
    </dgm:pt>
    <dgm:pt modelId="{D8637894-A2C2-419B-A82D-A8DD3C117C2E}" type="parTrans" cxnId="{201DE43E-0704-4CE8-BC1E-EC74389875B2}">
      <dgm:prSet/>
      <dgm:spPr/>
      <dgm:t>
        <a:bodyPr/>
        <a:lstStyle/>
        <a:p>
          <a:endParaRPr lang="en-US"/>
        </a:p>
      </dgm:t>
    </dgm:pt>
    <dgm:pt modelId="{9C8F274B-0B80-4566-88C7-2848B187F72E}" type="sibTrans" cxnId="{201DE43E-0704-4CE8-BC1E-EC74389875B2}">
      <dgm:prSet/>
      <dgm:spPr/>
      <dgm:t>
        <a:bodyPr/>
        <a:lstStyle/>
        <a:p>
          <a:endParaRPr lang="en-US"/>
        </a:p>
      </dgm:t>
    </dgm:pt>
    <dgm:pt modelId="{A82FE1B4-D6E4-4BA4-8F81-A01B31713685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/>
            <a:t>Costs of legal representation</a:t>
          </a:r>
          <a:endParaRPr lang="en-US"/>
        </a:p>
      </dgm:t>
    </dgm:pt>
    <dgm:pt modelId="{EB0E2003-0511-446B-85B1-53C5EEF87B44}" type="parTrans" cxnId="{3A90AB6A-20A6-4934-9846-44CC26A2BAAC}">
      <dgm:prSet/>
      <dgm:spPr/>
      <dgm:t>
        <a:bodyPr/>
        <a:lstStyle/>
        <a:p>
          <a:endParaRPr lang="en-US"/>
        </a:p>
      </dgm:t>
    </dgm:pt>
    <dgm:pt modelId="{56DE3C03-63DC-4452-94DF-447DE2BDD0E4}" type="sibTrans" cxnId="{3A90AB6A-20A6-4934-9846-44CC26A2BAAC}">
      <dgm:prSet/>
      <dgm:spPr/>
      <dgm:t>
        <a:bodyPr/>
        <a:lstStyle/>
        <a:p>
          <a:endParaRPr lang="en-US"/>
        </a:p>
      </dgm:t>
    </dgm:pt>
    <dgm:pt modelId="{3CC060B5-8E7E-42C8-8931-E05A6E78DE42}">
      <dgm:prSet/>
      <dgm:spPr>
        <a:solidFill>
          <a:schemeClr val="tx2"/>
        </a:solidFill>
      </dgm:spPr>
      <dgm:t>
        <a:bodyPr/>
        <a:lstStyle/>
        <a:p>
          <a:r>
            <a:rPr lang="fr-FR" dirty="0" err="1"/>
            <a:t>Who</a:t>
          </a:r>
          <a:r>
            <a:rPr lang="fr-FR" dirty="0"/>
            <a:t> should </a:t>
          </a:r>
          <a:r>
            <a:rPr lang="fr-FR" dirty="0" err="1"/>
            <a:t>bear</a:t>
          </a:r>
          <a:r>
            <a:rPr lang="fr-FR" dirty="0"/>
            <a:t> the </a:t>
          </a:r>
          <a:r>
            <a:rPr lang="fr-FR" dirty="0" err="1"/>
            <a:t>costs</a:t>
          </a:r>
          <a:r>
            <a:rPr lang="fr-FR" dirty="0"/>
            <a:t>?</a:t>
          </a:r>
          <a:endParaRPr lang="en-US" dirty="0"/>
        </a:p>
      </dgm:t>
    </dgm:pt>
    <dgm:pt modelId="{B0EAF389-71A7-40CA-8410-98D6A3AE1977}" type="parTrans" cxnId="{98B40A9D-C190-487A-B9F3-A994CA9CF6CE}">
      <dgm:prSet/>
      <dgm:spPr/>
      <dgm:t>
        <a:bodyPr/>
        <a:lstStyle/>
        <a:p>
          <a:endParaRPr lang="en-US"/>
        </a:p>
      </dgm:t>
    </dgm:pt>
    <dgm:pt modelId="{894DC2DD-1CF8-4EAB-984D-DA355E75751D}" type="sibTrans" cxnId="{98B40A9D-C190-487A-B9F3-A994CA9CF6CE}">
      <dgm:prSet/>
      <dgm:spPr/>
      <dgm:t>
        <a:bodyPr/>
        <a:lstStyle/>
        <a:p>
          <a:endParaRPr lang="en-US"/>
        </a:p>
      </dgm:t>
    </dgm:pt>
    <dgm:pt modelId="{4E003607-4343-4B83-BD18-D33112A8E6C8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 dirty="0"/>
            <a:t>The « </a:t>
          </a:r>
          <a:r>
            <a:rPr lang="fr-FR" dirty="0" err="1"/>
            <a:t>collectivity</a:t>
          </a:r>
          <a:r>
            <a:rPr lang="fr-FR" dirty="0"/>
            <a:t> » (</a:t>
          </a:r>
          <a:r>
            <a:rPr lang="fr-FR" dirty="0" err="1"/>
            <a:t>legal</a:t>
          </a:r>
          <a:r>
            <a:rPr lang="fr-FR" dirty="0"/>
            <a:t> </a:t>
          </a:r>
          <a:r>
            <a:rPr lang="fr-FR" dirty="0" err="1"/>
            <a:t>aid</a:t>
          </a:r>
          <a:r>
            <a:rPr lang="fr-FR" dirty="0"/>
            <a:t>)</a:t>
          </a:r>
          <a:endParaRPr lang="en-US" dirty="0"/>
        </a:p>
      </dgm:t>
    </dgm:pt>
    <dgm:pt modelId="{5B4BD220-0404-4590-9AE5-119B7FDC669B}" type="parTrans" cxnId="{C64BFF07-0957-4FF5-BC59-8B0DA856A096}">
      <dgm:prSet/>
      <dgm:spPr/>
      <dgm:t>
        <a:bodyPr/>
        <a:lstStyle/>
        <a:p>
          <a:endParaRPr lang="en-US"/>
        </a:p>
      </dgm:t>
    </dgm:pt>
    <dgm:pt modelId="{F357496A-42A5-4732-9966-54F712C82DC2}" type="sibTrans" cxnId="{C64BFF07-0957-4FF5-BC59-8B0DA856A096}">
      <dgm:prSet/>
      <dgm:spPr/>
      <dgm:t>
        <a:bodyPr/>
        <a:lstStyle/>
        <a:p>
          <a:endParaRPr lang="en-US"/>
        </a:p>
      </dgm:t>
    </dgm:pt>
    <dgm:pt modelId="{43760F9A-4845-4955-9A55-19FCECA11801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/>
            <a:t>The parties</a:t>
          </a:r>
          <a:endParaRPr lang="en-US"/>
        </a:p>
      </dgm:t>
    </dgm:pt>
    <dgm:pt modelId="{9A570478-1311-43FE-A643-609196CD3CA1}" type="parTrans" cxnId="{B891436D-F774-49B1-A7DE-7EA3D742D79D}">
      <dgm:prSet/>
      <dgm:spPr/>
      <dgm:t>
        <a:bodyPr/>
        <a:lstStyle/>
        <a:p>
          <a:endParaRPr lang="en-US"/>
        </a:p>
      </dgm:t>
    </dgm:pt>
    <dgm:pt modelId="{1FEF75D3-1CA5-4A29-A068-075DDDE7B7C4}" type="sibTrans" cxnId="{B891436D-F774-49B1-A7DE-7EA3D742D79D}">
      <dgm:prSet/>
      <dgm:spPr/>
      <dgm:t>
        <a:bodyPr/>
        <a:lstStyle/>
        <a:p>
          <a:endParaRPr lang="en-US"/>
        </a:p>
      </dgm:t>
    </dgm:pt>
    <dgm:pt modelId="{1E9B0E39-3791-4856-8299-AA6122ACD0D1}">
      <dgm:prSet/>
      <dgm:spPr>
        <a:ln>
          <a:solidFill>
            <a:schemeClr val="tx2"/>
          </a:solidFill>
        </a:ln>
      </dgm:spPr>
      <dgm:t>
        <a:bodyPr/>
        <a:lstStyle/>
        <a:p>
          <a:r>
            <a:rPr lang="fr-FR"/>
            <a:t>The defeated party: costs follow the event</a:t>
          </a:r>
          <a:endParaRPr lang="en-US"/>
        </a:p>
      </dgm:t>
    </dgm:pt>
    <dgm:pt modelId="{B7CDD035-E0D1-4B3E-8EFA-6DDFAF86C8F3}" type="parTrans" cxnId="{A0EB2B0B-89B7-4D5E-A4BF-9441D4B3EA68}">
      <dgm:prSet/>
      <dgm:spPr/>
      <dgm:t>
        <a:bodyPr/>
        <a:lstStyle/>
        <a:p>
          <a:endParaRPr lang="en-US"/>
        </a:p>
      </dgm:t>
    </dgm:pt>
    <dgm:pt modelId="{803268AF-889E-450F-B004-982F07243DC1}" type="sibTrans" cxnId="{A0EB2B0B-89B7-4D5E-A4BF-9441D4B3EA68}">
      <dgm:prSet/>
      <dgm:spPr/>
      <dgm:t>
        <a:bodyPr/>
        <a:lstStyle/>
        <a:p>
          <a:endParaRPr lang="en-US"/>
        </a:p>
      </dgm:t>
    </dgm:pt>
    <dgm:pt modelId="{1A2ED060-E0B2-45B0-8415-EF3F860302FD}" type="pres">
      <dgm:prSet presAssocID="{41FB5239-AE82-407D-9064-3149861542D1}" presName="linear" presStyleCnt="0">
        <dgm:presLayoutVars>
          <dgm:dir/>
          <dgm:animLvl val="lvl"/>
          <dgm:resizeHandles val="exact"/>
        </dgm:presLayoutVars>
      </dgm:prSet>
      <dgm:spPr/>
    </dgm:pt>
    <dgm:pt modelId="{A0EBFEAF-819F-450D-95F1-BD25CD0A3F69}" type="pres">
      <dgm:prSet presAssocID="{6BF0BA26-04CA-4488-8807-59BF5F4582BC}" presName="parentLin" presStyleCnt="0"/>
      <dgm:spPr/>
    </dgm:pt>
    <dgm:pt modelId="{A5C71B3D-E6FA-45AA-9F45-71D7E4108810}" type="pres">
      <dgm:prSet presAssocID="{6BF0BA26-04CA-4488-8807-59BF5F4582BC}" presName="parentLeftMargin" presStyleLbl="node1" presStyleIdx="0" presStyleCnt="2"/>
      <dgm:spPr/>
    </dgm:pt>
    <dgm:pt modelId="{ABE71AB0-E923-4D9F-A3B0-309ADFABF35E}" type="pres">
      <dgm:prSet presAssocID="{6BF0BA26-04CA-4488-8807-59BF5F4582B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C1A89A0-2AE6-4B3E-A709-F865A630196B}" type="pres">
      <dgm:prSet presAssocID="{6BF0BA26-04CA-4488-8807-59BF5F4582BC}" presName="negativeSpace" presStyleCnt="0"/>
      <dgm:spPr/>
    </dgm:pt>
    <dgm:pt modelId="{42F71E06-C0C9-4A93-ABC3-8D791D9DA09B}" type="pres">
      <dgm:prSet presAssocID="{6BF0BA26-04CA-4488-8807-59BF5F4582BC}" presName="childText" presStyleLbl="conFgAcc1" presStyleIdx="0" presStyleCnt="2">
        <dgm:presLayoutVars>
          <dgm:bulletEnabled val="1"/>
        </dgm:presLayoutVars>
      </dgm:prSet>
      <dgm:spPr/>
    </dgm:pt>
    <dgm:pt modelId="{CFC3CE91-F2B8-4AA4-B437-9E584D5444EA}" type="pres">
      <dgm:prSet presAssocID="{2923E6C3-AD61-4916-9D09-44376BABC6E9}" presName="spaceBetweenRectangles" presStyleCnt="0"/>
      <dgm:spPr/>
    </dgm:pt>
    <dgm:pt modelId="{B33CE222-8980-4D39-AE1B-7C0AC2286BC3}" type="pres">
      <dgm:prSet presAssocID="{3CC060B5-8E7E-42C8-8931-E05A6E78DE42}" presName="parentLin" presStyleCnt="0"/>
      <dgm:spPr/>
    </dgm:pt>
    <dgm:pt modelId="{32969169-7AF3-4251-9B63-06CB009B1D95}" type="pres">
      <dgm:prSet presAssocID="{3CC060B5-8E7E-42C8-8931-E05A6E78DE42}" presName="parentLeftMargin" presStyleLbl="node1" presStyleIdx="0" presStyleCnt="2"/>
      <dgm:spPr/>
    </dgm:pt>
    <dgm:pt modelId="{264B1F58-CC5C-49BE-8DD8-225098FFEAD4}" type="pres">
      <dgm:prSet presAssocID="{3CC060B5-8E7E-42C8-8931-E05A6E78DE42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BC640CD5-287B-48DC-B26E-1E9F1D8C7068}" type="pres">
      <dgm:prSet presAssocID="{3CC060B5-8E7E-42C8-8931-E05A6E78DE42}" presName="negativeSpace" presStyleCnt="0"/>
      <dgm:spPr/>
    </dgm:pt>
    <dgm:pt modelId="{83F8D4BA-BF6E-4893-B7B7-A7AC27EF0587}" type="pres">
      <dgm:prSet presAssocID="{3CC060B5-8E7E-42C8-8931-E05A6E78DE42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C64BFF07-0957-4FF5-BC59-8B0DA856A096}" srcId="{3CC060B5-8E7E-42C8-8931-E05A6E78DE42}" destId="{4E003607-4343-4B83-BD18-D33112A8E6C8}" srcOrd="0" destOrd="0" parTransId="{5B4BD220-0404-4590-9AE5-119B7FDC669B}" sibTransId="{F357496A-42A5-4732-9966-54F712C82DC2}"/>
    <dgm:cxn modelId="{A0EB2B0B-89B7-4D5E-A4BF-9441D4B3EA68}" srcId="{3CC060B5-8E7E-42C8-8931-E05A6E78DE42}" destId="{1E9B0E39-3791-4856-8299-AA6122ACD0D1}" srcOrd="2" destOrd="0" parTransId="{B7CDD035-E0D1-4B3E-8EFA-6DDFAF86C8F3}" sibTransId="{803268AF-889E-450F-B004-982F07243DC1}"/>
    <dgm:cxn modelId="{F1BE1323-3A9F-414C-9201-A371648AD418}" srcId="{41FB5239-AE82-407D-9064-3149861542D1}" destId="{6BF0BA26-04CA-4488-8807-59BF5F4582BC}" srcOrd="0" destOrd="0" parTransId="{21BCE6C5-F5DE-4781-BD63-CA15E96990E3}" sibTransId="{2923E6C3-AD61-4916-9D09-44376BABC6E9}"/>
    <dgm:cxn modelId="{201DE43E-0704-4CE8-BC1E-EC74389875B2}" srcId="{6BF0BA26-04CA-4488-8807-59BF5F4582BC}" destId="{48109FDB-51D2-460A-9EAA-448CA60A4406}" srcOrd="0" destOrd="0" parTransId="{D8637894-A2C2-419B-A82D-A8DD3C117C2E}" sibTransId="{9C8F274B-0B80-4566-88C7-2848B187F72E}"/>
    <dgm:cxn modelId="{3A90AB6A-20A6-4934-9846-44CC26A2BAAC}" srcId="{6BF0BA26-04CA-4488-8807-59BF5F4582BC}" destId="{A82FE1B4-D6E4-4BA4-8F81-A01B31713685}" srcOrd="1" destOrd="0" parTransId="{EB0E2003-0511-446B-85B1-53C5EEF87B44}" sibTransId="{56DE3C03-63DC-4452-94DF-447DE2BDD0E4}"/>
    <dgm:cxn modelId="{B891436D-F774-49B1-A7DE-7EA3D742D79D}" srcId="{3CC060B5-8E7E-42C8-8931-E05A6E78DE42}" destId="{43760F9A-4845-4955-9A55-19FCECA11801}" srcOrd="1" destOrd="0" parTransId="{9A570478-1311-43FE-A643-609196CD3CA1}" sibTransId="{1FEF75D3-1CA5-4A29-A068-075DDDE7B7C4}"/>
    <dgm:cxn modelId="{07E70F70-ACB7-4602-9ADA-33B4501D2DBD}" type="presOf" srcId="{41FB5239-AE82-407D-9064-3149861542D1}" destId="{1A2ED060-E0B2-45B0-8415-EF3F860302FD}" srcOrd="0" destOrd="0" presId="urn:microsoft.com/office/officeart/2005/8/layout/list1"/>
    <dgm:cxn modelId="{DE89238D-BFD5-47FC-BDC5-26CAD386A0B2}" type="presOf" srcId="{43760F9A-4845-4955-9A55-19FCECA11801}" destId="{83F8D4BA-BF6E-4893-B7B7-A7AC27EF0587}" srcOrd="0" destOrd="1" presId="urn:microsoft.com/office/officeart/2005/8/layout/list1"/>
    <dgm:cxn modelId="{5639D78F-12D5-4148-876B-6A8D6BBF5057}" type="presOf" srcId="{6BF0BA26-04CA-4488-8807-59BF5F4582BC}" destId="{A5C71B3D-E6FA-45AA-9F45-71D7E4108810}" srcOrd="0" destOrd="0" presId="urn:microsoft.com/office/officeart/2005/8/layout/list1"/>
    <dgm:cxn modelId="{2E2AD390-D477-4CCC-8195-01EFE595CE98}" type="presOf" srcId="{A82FE1B4-D6E4-4BA4-8F81-A01B31713685}" destId="{42F71E06-C0C9-4A93-ABC3-8D791D9DA09B}" srcOrd="0" destOrd="1" presId="urn:microsoft.com/office/officeart/2005/8/layout/list1"/>
    <dgm:cxn modelId="{98B40A9D-C190-487A-B9F3-A994CA9CF6CE}" srcId="{41FB5239-AE82-407D-9064-3149861542D1}" destId="{3CC060B5-8E7E-42C8-8931-E05A6E78DE42}" srcOrd="1" destOrd="0" parTransId="{B0EAF389-71A7-40CA-8410-98D6A3AE1977}" sibTransId="{894DC2DD-1CF8-4EAB-984D-DA355E75751D}"/>
    <dgm:cxn modelId="{E60691B6-BB21-4DAB-BBC8-4959285C97A1}" type="presOf" srcId="{3CC060B5-8E7E-42C8-8931-E05A6E78DE42}" destId="{264B1F58-CC5C-49BE-8DD8-225098FFEAD4}" srcOrd="1" destOrd="0" presId="urn:microsoft.com/office/officeart/2005/8/layout/list1"/>
    <dgm:cxn modelId="{460018B8-D574-462D-A4CA-63523EFF75A9}" type="presOf" srcId="{4E003607-4343-4B83-BD18-D33112A8E6C8}" destId="{83F8D4BA-BF6E-4893-B7B7-A7AC27EF0587}" srcOrd="0" destOrd="0" presId="urn:microsoft.com/office/officeart/2005/8/layout/list1"/>
    <dgm:cxn modelId="{8F2E2BC2-D4AE-47B1-BFE4-BAE10930DACE}" type="presOf" srcId="{48109FDB-51D2-460A-9EAA-448CA60A4406}" destId="{42F71E06-C0C9-4A93-ABC3-8D791D9DA09B}" srcOrd="0" destOrd="0" presId="urn:microsoft.com/office/officeart/2005/8/layout/list1"/>
    <dgm:cxn modelId="{33833ACC-6FF0-46C3-BA2E-990568349A80}" type="presOf" srcId="{1E9B0E39-3791-4856-8299-AA6122ACD0D1}" destId="{83F8D4BA-BF6E-4893-B7B7-A7AC27EF0587}" srcOrd="0" destOrd="2" presId="urn:microsoft.com/office/officeart/2005/8/layout/list1"/>
    <dgm:cxn modelId="{3D5C57D0-B444-4591-8FCE-474D8EE82124}" type="presOf" srcId="{3CC060B5-8E7E-42C8-8931-E05A6E78DE42}" destId="{32969169-7AF3-4251-9B63-06CB009B1D95}" srcOrd="0" destOrd="0" presId="urn:microsoft.com/office/officeart/2005/8/layout/list1"/>
    <dgm:cxn modelId="{5E1C80D7-35E7-4E90-816A-80A4957F5702}" type="presOf" srcId="{6BF0BA26-04CA-4488-8807-59BF5F4582BC}" destId="{ABE71AB0-E923-4D9F-A3B0-309ADFABF35E}" srcOrd="1" destOrd="0" presId="urn:microsoft.com/office/officeart/2005/8/layout/list1"/>
    <dgm:cxn modelId="{E779E809-A503-4AB1-99AB-A061761BFE3E}" type="presParOf" srcId="{1A2ED060-E0B2-45B0-8415-EF3F860302FD}" destId="{A0EBFEAF-819F-450D-95F1-BD25CD0A3F69}" srcOrd="0" destOrd="0" presId="urn:microsoft.com/office/officeart/2005/8/layout/list1"/>
    <dgm:cxn modelId="{E70B0A77-ED1F-4B2A-A929-81F8C29F373F}" type="presParOf" srcId="{A0EBFEAF-819F-450D-95F1-BD25CD0A3F69}" destId="{A5C71B3D-E6FA-45AA-9F45-71D7E4108810}" srcOrd="0" destOrd="0" presId="urn:microsoft.com/office/officeart/2005/8/layout/list1"/>
    <dgm:cxn modelId="{1E1FBEF7-9AC5-4170-AC11-BF4334D0601B}" type="presParOf" srcId="{A0EBFEAF-819F-450D-95F1-BD25CD0A3F69}" destId="{ABE71AB0-E923-4D9F-A3B0-309ADFABF35E}" srcOrd="1" destOrd="0" presId="urn:microsoft.com/office/officeart/2005/8/layout/list1"/>
    <dgm:cxn modelId="{303C9213-BEEA-42AE-A235-C89636DC5F05}" type="presParOf" srcId="{1A2ED060-E0B2-45B0-8415-EF3F860302FD}" destId="{9C1A89A0-2AE6-4B3E-A709-F865A630196B}" srcOrd="1" destOrd="0" presId="urn:microsoft.com/office/officeart/2005/8/layout/list1"/>
    <dgm:cxn modelId="{7C8D6DB7-2184-43DE-AFCD-31D65578AFA1}" type="presParOf" srcId="{1A2ED060-E0B2-45B0-8415-EF3F860302FD}" destId="{42F71E06-C0C9-4A93-ABC3-8D791D9DA09B}" srcOrd="2" destOrd="0" presId="urn:microsoft.com/office/officeart/2005/8/layout/list1"/>
    <dgm:cxn modelId="{98C15A18-BD4A-461B-8058-71642639282E}" type="presParOf" srcId="{1A2ED060-E0B2-45B0-8415-EF3F860302FD}" destId="{CFC3CE91-F2B8-4AA4-B437-9E584D5444EA}" srcOrd="3" destOrd="0" presId="urn:microsoft.com/office/officeart/2005/8/layout/list1"/>
    <dgm:cxn modelId="{9E96A152-D6B3-4109-A96D-208A27989C09}" type="presParOf" srcId="{1A2ED060-E0B2-45B0-8415-EF3F860302FD}" destId="{B33CE222-8980-4D39-AE1B-7C0AC2286BC3}" srcOrd="4" destOrd="0" presId="urn:microsoft.com/office/officeart/2005/8/layout/list1"/>
    <dgm:cxn modelId="{46B57AEE-0AF8-4D67-B48D-8A0E9D4AFE9E}" type="presParOf" srcId="{B33CE222-8980-4D39-AE1B-7C0AC2286BC3}" destId="{32969169-7AF3-4251-9B63-06CB009B1D95}" srcOrd="0" destOrd="0" presId="urn:microsoft.com/office/officeart/2005/8/layout/list1"/>
    <dgm:cxn modelId="{2059DC75-5BDF-494B-8154-233C02CA8016}" type="presParOf" srcId="{B33CE222-8980-4D39-AE1B-7C0AC2286BC3}" destId="{264B1F58-CC5C-49BE-8DD8-225098FFEAD4}" srcOrd="1" destOrd="0" presId="urn:microsoft.com/office/officeart/2005/8/layout/list1"/>
    <dgm:cxn modelId="{31400D11-CAA3-4AC2-AEB8-F995ED7C5261}" type="presParOf" srcId="{1A2ED060-E0B2-45B0-8415-EF3F860302FD}" destId="{BC640CD5-287B-48DC-B26E-1E9F1D8C7068}" srcOrd="5" destOrd="0" presId="urn:microsoft.com/office/officeart/2005/8/layout/list1"/>
    <dgm:cxn modelId="{0DE4EE3D-A217-41BD-A205-9AED55579AEF}" type="presParOf" srcId="{1A2ED060-E0B2-45B0-8415-EF3F860302FD}" destId="{83F8D4BA-BF6E-4893-B7B7-A7AC27EF058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29A185-B5A0-413A-BDD8-90DB96B0C77E}">
      <dsp:nvSpPr>
        <dsp:cNvPr id="0" name=""/>
        <dsp:cNvSpPr/>
      </dsp:nvSpPr>
      <dsp:spPr>
        <a:xfrm>
          <a:off x="0" y="28629"/>
          <a:ext cx="10515600" cy="9827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 dirty="0" err="1"/>
            <a:t>Interim</a:t>
          </a:r>
          <a:r>
            <a:rPr lang="fr-FR" sz="4200" kern="1200" dirty="0"/>
            <a:t> </a:t>
          </a:r>
          <a:r>
            <a:rPr lang="fr-FR" sz="4200" kern="1200" dirty="0" err="1"/>
            <a:t>measures</a:t>
          </a:r>
          <a:endParaRPr lang="en-US" sz="4200" kern="1200" dirty="0"/>
        </a:p>
      </dsp:txBody>
      <dsp:txXfrm>
        <a:off x="47976" y="76605"/>
        <a:ext cx="10419648" cy="886847"/>
      </dsp:txXfrm>
    </dsp:sp>
    <dsp:sp modelId="{DC4CDEBA-673B-4918-BE39-3BED9A788A6E}">
      <dsp:nvSpPr>
        <dsp:cNvPr id="0" name=""/>
        <dsp:cNvSpPr/>
      </dsp:nvSpPr>
      <dsp:spPr>
        <a:xfrm>
          <a:off x="0" y="1132389"/>
          <a:ext cx="10515600" cy="9827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/>
            <a:t>Evidence</a:t>
          </a:r>
          <a:endParaRPr lang="en-US" sz="4200" kern="1200"/>
        </a:p>
      </dsp:txBody>
      <dsp:txXfrm>
        <a:off x="47976" y="1180365"/>
        <a:ext cx="10419648" cy="886847"/>
      </dsp:txXfrm>
    </dsp:sp>
    <dsp:sp modelId="{5B05F33F-5578-45F9-BB73-03FEC9D70319}">
      <dsp:nvSpPr>
        <dsp:cNvPr id="0" name=""/>
        <dsp:cNvSpPr/>
      </dsp:nvSpPr>
      <dsp:spPr>
        <a:xfrm>
          <a:off x="0" y="2236149"/>
          <a:ext cx="10515600" cy="9827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 dirty="0" err="1"/>
            <a:t>Publicity</a:t>
          </a:r>
          <a:r>
            <a:rPr lang="fr-FR" sz="4200" kern="1200" dirty="0"/>
            <a:t> and participation</a:t>
          </a:r>
          <a:endParaRPr lang="en-US" sz="4200" kern="1200" dirty="0"/>
        </a:p>
      </dsp:txBody>
      <dsp:txXfrm>
        <a:off x="47976" y="2284125"/>
        <a:ext cx="10419648" cy="886847"/>
      </dsp:txXfrm>
    </dsp:sp>
    <dsp:sp modelId="{6DD9817C-6712-45E8-B75E-68EEA485E11D}">
      <dsp:nvSpPr>
        <dsp:cNvPr id="0" name=""/>
        <dsp:cNvSpPr/>
      </dsp:nvSpPr>
      <dsp:spPr>
        <a:xfrm>
          <a:off x="0" y="3339909"/>
          <a:ext cx="10515600" cy="982799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l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4200" kern="1200"/>
            <a:t>Costs</a:t>
          </a:r>
          <a:endParaRPr lang="en-US" sz="4200" kern="1200"/>
        </a:p>
      </dsp:txBody>
      <dsp:txXfrm>
        <a:off x="47976" y="3387885"/>
        <a:ext cx="10419648" cy="8868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B90A6D-4F88-4702-8D07-70491452F77D}">
      <dsp:nvSpPr>
        <dsp:cNvPr id="0" name=""/>
        <dsp:cNvSpPr/>
      </dsp:nvSpPr>
      <dsp:spPr>
        <a:xfrm>
          <a:off x="0" y="426518"/>
          <a:ext cx="10515600" cy="1883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 err="1"/>
            <a:t>Admissibility</a:t>
          </a:r>
          <a:r>
            <a:rPr lang="fr-FR" sz="2600" kern="1200" dirty="0"/>
            <a:t> of </a:t>
          </a:r>
          <a:r>
            <a:rPr lang="fr-FR" sz="2600" kern="1200" dirty="0" err="1"/>
            <a:t>interim</a:t>
          </a:r>
          <a:r>
            <a:rPr lang="fr-FR" sz="2600" kern="1200" dirty="0"/>
            <a:t> </a:t>
          </a:r>
          <a:r>
            <a:rPr lang="fr-FR" sz="2600" kern="1200" dirty="0" err="1"/>
            <a:t>measures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Binding </a:t>
          </a:r>
          <a:r>
            <a:rPr lang="fr-FR" sz="2600" kern="1200" dirty="0" err="1"/>
            <a:t>character</a:t>
          </a:r>
          <a:r>
            <a:rPr lang="fr-FR" sz="2600" kern="1200" dirty="0"/>
            <a:t> of </a:t>
          </a:r>
          <a:r>
            <a:rPr lang="fr-FR" sz="2600" kern="1200" dirty="0" err="1"/>
            <a:t>interim</a:t>
          </a:r>
          <a:r>
            <a:rPr lang="fr-FR" sz="2600" kern="1200" dirty="0"/>
            <a:t> </a:t>
          </a:r>
          <a:r>
            <a:rPr lang="fr-FR" sz="2600" kern="1200" dirty="0" err="1"/>
            <a:t>measures</a:t>
          </a:r>
          <a:r>
            <a:rPr lang="fr-FR" sz="2600" kern="1200" dirty="0"/>
            <a:t>: </a:t>
          </a:r>
          <a:endParaRPr lang="en-US" sz="2600" kern="1200" dirty="0"/>
        </a:p>
        <a:p>
          <a:pPr marL="457200" lvl="2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ECtHR, Mammatkulov v. Turkey, 2005</a:t>
          </a:r>
          <a:endParaRPr lang="en-US" sz="2600" kern="1200"/>
        </a:p>
      </dsp:txBody>
      <dsp:txXfrm>
        <a:off x="0" y="426518"/>
        <a:ext cx="10515600" cy="1883700"/>
      </dsp:txXfrm>
    </dsp:sp>
    <dsp:sp modelId="{E0BB9C10-059E-43BF-982F-0F40CB060D4C}">
      <dsp:nvSpPr>
        <dsp:cNvPr id="0" name=""/>
        <dsp:cNvSpPr/>
      </dsp:nvSpPr>
      <dsp:spPr>
        <a:xfrm>
          <a:off x="525780" y="42758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International mechanisms</a:t>
          </a:r>
          <a:endParaRPr lang="en-US" sz="2600" kern="1200"/>
        </a:p>
      </dsp:txBody>
      <dsp:txXfrm>
        <a:off x="563247" y="80225"/>
        <a:ext cx="7285986" cy="692586"/>
      </dsp:txXfrm>
    </dsp:sp>
    <dsp:sp modelId="{BCDE0C76-85DF-4224-B81B-B6B5A3CAEA2B}">
      <dsp:nvSpPr>
        <dsp:cNvPr id="0" name=""/>
        <dsp:cNvSpPr/>
      </dsp:nvSpPr>
      <dsp:spPr>
        <a:xfrm>
          <a:off x="0" y="2834379"/>
          <a:ext cx="10515600" cy="1474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Forum shopping (</a:t>
          </a:r>
          <a:r>
            <a:rPr lang="fr-FR" sz="2600" kern="1200" dirty="0" err="1"/>
            <a:t>jurisdiction</a:t>
          </a:r>
          <a:r>
            <a:rPr lang="fr-FR" sz="2600" kern="1200" dirty="0"/>
            <a:t> of courts, power of </a:t>
          </a:r>
          <a:r>
            <a:rPr lang="fr-FR" sz="2600" kern="1200" dirty="0" err="1"/>
            <a:t>judges</a:t>
          </a:r>
          <a:r>
            <a:rPr lang="fr-FR" sz="2600" kern="1200" dirty="0"/>
            <a:t>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Territorial scope / coordination</a:t>
          </a:r>
          <a:endParaRPr lang="en-US" sz="2600" kern="1200" dirty="0"/>
        </a:p>
      </dsp:txBody>
      <dsp:txXfrm>
        <a:off x="0" y="2834379"/>
        <a:ext cx="10515600" cy="1474200"/>
      </dsp:txXfrm>
    </dsp:sp>
    <dsp:sp modelId="{2DDCE6F5-4D9C-4ACD-A3CD-4777EFF5F32E}">
      <dsp:nvSpPr>
        <dsp:cNvPr id="0" name=""/>
        <dsp:cNvSpPr/>
      </dsp:nvSpPr>
      <dsp:spPr>
        <a:xfrm>
          <a:off x="525780" y="2450619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Domestic mechanisms</a:t>
          </a:r>
          <a:endParaRPr lang="en-US" sz="2600" kern="1200"/>
        </a:p>
      </dsp:txBody>
      <dsp:txXfrm>
        <a:off x="563247" y="2488086"/>
        <a:ext cx="7285986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1F0F04-69E4-40DE-B2D6-70DFE37FC7C1}">
      <dsp:nvSpPr>
        <dsp:cNvPr id="0" name=""/>
        <dsp:cNvSpPr/>
      </dsp:nvSpPr>
      <dsp:spPr>
        <a:xfrm>
          <a:off x="0" y="372069"/>
          <a:ext cx="10515600" cy="211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99872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Subject of proof (impossible proof, presumptions)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Forms of proof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 err="1"/>
            <a:t>Burden</a:t>
          </a:r>
          <a:r>
            <a:rPr lang="fr-FR" sz="2400" kern="1200" dirty="0"/>
            <a:t> of proof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/>
            <a:t>Standard of proof</a:t>
          </a:r>
          <a:endParaRPr lang="en-US" sz="2400" kern="1200"/>
        </a:p>
      </dsp:txBody>
      <dsp:txXfrm>
        <a:off x="0" y="372069"/>
        <a:ext cx="10515600" cy="2116800"/>
      </dsp:txXfrm>
    </dsp:sp>
    <dsp:sp modelId="{2761E373-F662-4498-AAA3-B22F025A356C}">
      <dsp:nvSpPr>
        <dsp:cNvPr id="0" name=""/>
        <dsp:cNvSpPr/>
      </dsp:nvSpPr>
      <dsp:spPr>
        <a:xfrm>
          <a:off x="525780" y="17829"/>
          <a:ext cx="7360920" cy="70848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Rules regarding evidence</a:t>
          </a:r>
          <a:endParaRPr lang="en-US" sz="2400" kern="1200"/>
        </a:p>
      </dsp:txBody>
      <dsp:txXfrm>
        <a:off x="560365" y="52414"/>
        <a:ext cx="7291750" cy="639310"/>
      </dsp:txXfrm>
    </dsp:sp>
    <dsp:sp modelId="{A652AFC7-0DBE-43E2-8DC6-DF3B8729912B}">
      <dsp:nvSpPr>
        <dsp:cNvPr id="0" name=""/>
        <dsp:cNvSpPr/>
      </dsp:nvSpPr>
      <dsp:spPr>
        <a:xfrm>
          <a:off x="0" y="2972708"/>
          <a:ext cx="105156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499872" rIns="816127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400" kern="1200" dirty="0"/>
            <a:t>Discovery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Investigation powers</a:t>
          </a:r>
        </a:p>
      </dsp:txBody>
      <dsp:txXfrm>
        <a:off x="0" y="2972708"/>
        <a:ext cx="10515600" cy="1360800"/>
      </dsp:txXfrm>
    </dsp:sp>
    <dsp:sp modelId="{11752C71-B97D-4ECF-888E-F34A2084F87D}">
      <dsp:nvSpPr>
        <dsp:cNvPr id="0" name=""/>
        <dsp:cNvSpPr/>
      </dsp:nvSpPr>
      <dsp:spPr>
        <a:xfrm>
          <a:off x="525780" y="2618469"/>
          <a:ext cx="7360920" cy="70848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400" kern="1200"/>
            <a:t>Powers of the tribunal</a:t>
          </a:r>
          <a:endParaRPr lang="en-US" sz="2400" kern="1200"/>
        </a:p>
      </dsp:txBody>
      <dsp:txXfrm>
        <a:off x="560365" y="2653054"/>
        <a:ext cx="7291750" cy="6393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8ED394-B4D8-472B-B034-1DC6A67274DD}">
      <dsp:nvSpPr>
        <dsp:cNvPr id="0" name=""/>
        <dsp:cNvSpPr/>
      </dsp:nvSpPr>
      <dsp:spPr>
        <a:xfrm>
          <a:off x="0" y="446993"/>
          <a:ext cx="10515600" cy="1474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Principle of </a:t>
          </a:r>
          <a:r>
            <a:rPr lang="fr-FR" sz="2600" kern="1200" dirty="0" err="1"/>
            <a:t>publicity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/>
            <a:t>Contribution of stakeholders? Intervention, amicus curiae</a:t>
          </a:r>
        </a:p>
      </dsp:txBody>
      <dsp:txXfrm>
        <a:off x="0" y="446993"/>
        <a:ext cx="10515600" cy="1474200"/>
      </dsp:txXfrm>
    </dsp:sp>
    <dsp:sp modelId="{BE73A4A8-5448-492D-BC4F-5592762E10E6}">
      <dsp:nvSpPr>
        <dsp:cNvPr id="0" name=""/>
        <dsp:cNvSpPr/>
      </dsp:nvSpPr>
      <dsp:spPr>
        <a:xfrm>
          <a:off x="525780" y="63233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Courts and tribunals:</a:t>
          </a:r>
          <a:endParaRPr lang="en-US" sz="2600" kern="1200"/>
        </a:p>
      </dsp:txBody>
      <dsp:txXfrm>
        <a:off x="563247" y="100700"/>
        <a:ext cx="7285986" cy="692586"/>
      </dsp:txXfrm>
    </dsp:sp>
    <dsp:sp modelId="{9E13CD15-7549-463C-870E-D019DCD7C88D}">
      <dsp:nvSpPr>
        <dsp:cNvPr id="0" name=""/>
        <dsp:cNvSpPr/>
      </dsp:nvSpPr>
      <dsp:spPr>
        <a:xfrm>
          <a:off x="0" y="2445354"/>
          <a:ext cx="10515600" cy="1842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Principle of </a:t>
          </a:r>
          <a:r>
            <a:rPr lang="fr-FR" sz="2600" kern="1200" dirty="0" err="1"/>
            <a:t>confidentiality</a:t>
          </a:r>
          <a:r>
            <a:rPr lang="fr-FR" sz="2600" kern="1200" dirty="0"/>
            <a:t> (?)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 err="1"/>
            <a:t>Getting</a:t>
          </a:r>
          <a:r>
            <a:rPr lang="fr-FR" sz="2600" kern="1200" dirty="0"/>
            <a:t> public? (Investment arbitration – NCP: </a:t>
          </a:r>
          <a:r>
            <a:rPr lang="fr-FR" sz="2600" b="0" i="1" kern="1200" dirty="0"/>
            <a:t>Survival v. WWF</a:t>
          </a:r>
          <a:r>
            <a:rPr lang="fr-FR" sz="2600" kern="1200" dirty="0"/>
            <a:t>)</a:t>
          </a:r>
          <a:endParaRPr lang="en-US" sz="2600" kern="1200" dirty="0"/>
        </a:p>
      </dsp:txBody>
      <dsp:txXfrm>
        <a:off x="0" y="2445354"/>
        <a:ext cx="10515600" cy="1842750"/>
      </dsp:txXfrm>
    </dsp:sp>
    <dsp:sp modelId="{C876D0E9-7D5F-4B11-9B50-299E6B351B8D}">
      <dsp:nvSpPr>
        <dsp:cNvPr id="0" name=""/>
        <dsp:cNvSpPr/>
      </dsp:nvSpPr>
      <dsp:spPr>
        <a:xfrm>
          <a:off x="482234" y="2040625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/>
            <a:t>Arbitration and ADR</a:t>
          </a:r>
          <a:endParaRPr lang="en-US" sz="2600" kern="1200" dirty="0"/>
        </a:p>
      </dsp:txBody>
      <dsp:txXfrm>
        <a:off x="519701" y="2078092"/>
        <a:ext cx="7285986" cy="69258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71E06-C0C9-4A93-ABC3-8D791D9DA09B}">
      <dsp:nvSpPr>
        <dsp:cNvPr id="0" name=""/>
        <dsp:cNvSpPr/>
      </dsp:nvSpPr>
      <dsp:spPr>
        <a:xfrm>
          <a:off x="0" y="426519"/>
          <a:ext cx="10515600" cy="1474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 err="1"/>
            <a:t>Costs</a:t>
          </a:r>
          <a:r>
            <a:rPr lang="fr-FR" sz="2600" kern="1200" dirty="0"/>
            <a:t> of the </a:t>
          </a:r>
          <a:r>
            <a:rPr lang="fr-FR" sz="2600" kern="1200" dirty="0" err="1"/>
            <a:t>proceedings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Costs of legal representation</a:t>
          </a:r>
          <a:endParaRPr lang="en-US" sz="2600" kern="1200"/>
        </a:p>
      </dsp:txBody>
      <dsp:txXfrm>
        <a:off x="0" y="426519"/>
        <a:ext cx="10515600" cy="1474200"/>
      </dsp:txXfrm>
    </dsp:sp>
    <dsp:sp modelId="{ABE71AB0-E923-4D9F-A3B0-309ADFABF35E}">
      <dsp:nvSpPr>
        <dsp:cNvPr id="0" name=""/>
        <dsp:cNvSpPr/>
      </dsp:nvSpPr>
      <dsp:spPr>
        <a:xfrm>
          <a:off x="525780" y="42759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/>
            <a:t>What are costs?</a:t>
          </a:r>
          <a:endParaRPr lang="en-US" sz="2600" kern="1200"/>
        </a:p>
      </dsp:txBody>
      <dsp:txXfrm>
        <a:off x="563247" y="80226"/>
        <a:ext cx="7285986" cy="692586"/>
      </dsp:txXfrm>
    </dsp:sp>
    <dsp:sp modelId="{83F8D4BA-BF6E-4893-B7B7-A7AC27EF0587}">
      <dsp:nvSpPr>
        <dsp:cNvPr id="0" name=""/>
        <dsp:cNvSpPr/>
      </dsp:nvSpPr>
      <dsp:spPr>
        <a:xfrm>
          <a:off x="0" y="2424879"/>
          <a:ext cx="10515600" cy="1883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tx2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541528" rIns="816127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 dirty="0"/>
            <a:t>The « </a:t>
          </a:r>
          <a:r>
            <a:rPr lang="fr-FR" sz="2600" kern="1200" dirty="0" err="1"/>
            <a:t>collectivity</a:t>
          </a:r>
          <a:r>
            <a:rPr lang="fr-FR" sz="2600" kern="1200" dirty="0"/>
            <a:t> » (</a:t>
          </a:r>
          <a:r>
            <a:rPr lang="fr-FR" sz="2600" kern="1200" dirty="0" err="1"/>
            <a:t>legal</a:t>
          </a:r>
          <a:r>
            <a:rPr lang="fr-FR" sz="2600" kern="1200" dirty="0"/>
            <a:t> </a:t>
          </a:r>
          <a:r>
            <a:rPr lang="fr-FR" sz="2600" kern="1200" dirty="0" err="1"/>
            <a:t>aid</a:t>
          </a:r>
          <a:r>
            <a:rPr lang="fr-FR" sz="2600" kern="1200" dirty="0"/>
            <a:t>)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The parties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600" kern="1200"/>
            <a:t>The defeated party: costs follow the event</a:t>
          </a:r>
          <a:endParaRPr lang="en-US" sz="2600" kern="1200"/>
        </a:p>
      </dsp:txBody>
      <dsp:txXfrm>
        <a:off x="0" y="2424879"/>
        <a:ext cx="10515600" cy="1883700"/>
      </dsp:txXfrm>
    </dsp:sp>
    <dsp:sp modelId="{264B1F58-CC5C-49BE-8DD8-225098FFEAD4}">
      <dsp:nvSpPr>
        <dsp:cNvPr id="0" name=""/>
        <dsp:cNvSpPr/>
      </dsp:nvSpPr>
      <dsp:spPr>
        <a:xfrm>
          <a:off x="525780" y="2041118"/>
          <a:ext cx="7360920" cy="767520"/>
        </a:xfrm>
        <a:prstGeom prst="roundRect">
          <a:avLst/>
        </a:prstGeom>
        <a:solidFill>
          <a:schemeClr val="tx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600" kern="1200" dirty="0" err="1"/>
            <a:t>Who</a:t>
          </a:r>
          <a:r>
            <a:rPr lang="fr-FR" sz="2600" kern="1200" dirty="0"/>
            <a:t> should </a:t>
          </a:r>
          <a:r>
            <a:rPr lang="fr-FR" sz="2600" kern="1200" dirty="0" err="1"/>
            <a:t>bear</a:t>
          </a:r>
          <a:r>
            <a:rPr lang="fr-FR" sz="2600" kern="1200" dirty="0"/>
            <a:t> the </a:t>
          </a:r>
          <a:r>
            <a:rPr lang="fr-FR" sz="2600" kern="1200" dirty="0" err="1"/>
            <a:t>costs</a:t>
          </a:r>
          <a:r>
            <a:rPr lang="fr-FR" sz="2600" kern="1200" dirty="0"/>
            <a:t>?</a:t>
          </a:r>
          <a:endParaRPr lang="en-US" sz="2600" kern="1200" dirty="0"/>
        </a:p>
      </dsp:txBody>
      <dsp:txXfrm>
        <a:off x="563247" y="2078585"/>
        <a:ext cx="7285986" cy="6925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974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758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067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2351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38753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0013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9818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3435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676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32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9E08D4C-17E1-4C81-8FAB-4CD40D300AE8}" type="datetimeFigureOut">
              <a:rPr lang="lv-LV" smtClean="0"/>
              <a:t>02.01.2021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63036-5B1A-4076-AEDF-BBF199BD7C6F}" type="slidenum">
              <a:rPr lang="lv-LV" smtClean="0"/>
              <a:t>‹N°›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9813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459633" y="6335501"/>
            <a:ext cx="1076786" cy="410822"/>
          </a:xfrm>
          <a:prstGeom prst="rect">
            <a:avLst/>
          </a:prstGeom>
        </p:spPr>
      </p:pic>
      <p:pic>
        <p:nvPicPr>
          <p:cNvPr id="1026" name="Picture 2" descr="Image result for erasmus+ logo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9435" y="6364767"/>
            <a:ext cx="1337572" cy="381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/>
          <p:cNvSpPr/>
          <p:nvPr userDrawn="1"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951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>
              <a:solidFill>
                <a:srgbClr val="C41927"/>
              </a:solidFill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11887200" y="5899577"/>
            <a:ext cx="304800" cy="655968"/>
            <a:chOff x="11982448" y="6104563"/>
            <a:chExt cx="209552" cy="450982"/>
          </a:xfrm>
        </p:grpSpPr>
        <p:sp>
          <p:nvSpPr>
            <p:cNvPr id="22" name="Right Triangle 21"/>
            <p:cNvSpPr/>
            <p:nvPr userDrawn="1"/>
          </p:nvSpPr>
          <p:spPr>
            <a:xfrm flipV="1">
              <a:off x="11982448" y="6330799"/>
              <a:ext cx="208172" cy="22474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6" name="Right Triangle 15"/>
            <p:cNvSpPr/>
            <p:nvPr userDrawn="1"/>
          </p:nvSpPr>
          <p:spPr>
            <a:xfrm flipH="1">
              <a:off x="11982448" y="6104563"/>
              <a:ext cx="209552" cy="22623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</p:grpSp>
    </p:spTree>
    <p:extLst>
      <p:ext uri="{BB962C8B-B14F-4D97-AF65-F5344CB8AC3E}">
        <p14:creationId xmlns:p14="http://schemas.microsoft.com/office/powerpoint/2010/main" val="239250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C4192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fre#{%22fulltext%22:[%22\%22CASE%20OF%20HANDOLSDALEN%20SAMI%20VILLAGE%20AND%20OTHERS%20v.%20SWEDEN\%22%22],%22documentcollectionid2%22:[%22GRANDCHAMBER%22,%22CHAMBER%22],%22itemid%22:[%22001-97993%22]}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hudoc.echr.coe.int/fre#{%22fulltext%22:[%22\%22CASE%20OF%20HANDOLSDALEN%20SAMI%20VILLAGE%20AND%20OTHERS%20v.%20SWEDEN\%22%22],%22documentcollectionid2%22:[%22GRANDCHAMBER%22,%22CHAMBER%22],%22itemid%22:[%22001-97993%22]}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3421B4C-AA27-4F32-AA73-DA587F2729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76110"/>
            <a:ext cx="6769978" cy="5905761"/>
          </a:xfrm>
          <a:custGeom>
            <a:avLst/>
            <a:gdLst>
              <a:gd name="connsiteX0" fmla="*/ 0 w 6769978"/>
              <a:gd name="connsiteY0" fmla="*/ 0 h 5905761"/>
              <a:gd name="connsiteX1" fmla="*/ 6769978 w 6769978"/>
              <a:gd name="connsiteY1" fmla="*/ 0 h 5905761"/>
              <a:gd name="connsiteX2" fmla="*/ 3973138 w 6769978"/>
              <a:gd name="connsiteY2" fmla="*/ 5905761 h 5905761"/>
              <a:gd name="connsiteX3" fmla="*/ 0 w 6769978"/>
              <a:gd name="connsiteY3" fmla="*/ 5905761 h 59057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9978" h="5905761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1248" y="1655286"/>
            <a:ext cx="4224048" cy="2610042"/>
          </a:xfrm>
        </p:spPr>
        <p:txBody>
          <a:bodyPr>
            <a:normAutofit/>
          </a:bodyPr>
          <a:lstStyle/>
          <a:p>
            <a:pPr algn="l"/>
            <a:r>
              <a:rPr lang="fr-FR" sz="4600">
                <a:solidFill>
                  <a:srgbClr val="FFFFFF"/>
                </a:solidFill>
              </a:rPr>
              <a:t>Global Environmental Litigation</a:t>
            </a:r>
            <a:endParaRPr lang="lv-LV" sz="46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1248" y="4373384"/>
            <a:ext cx="3405900" cy="1602873"/>
          </a:xfrm>
        </p:spPr>
        <p:txBody>
          <a:bodyPr>
            <a:normAutofit/>
          </a:bodyPr>
          <a:lstStyle/>
          <a:p>
            <a:pPr algn="l"/>
            <a:r>
              <a:rPr lang="fr-FR" sz="1900" dirty="0">
                <a:solidFill>
                  <a:srgbClr val="FFFFFF"/>
                </a:solidFill>
              </a:rPr>
              <a:t>Pr. Sandrine Clavel</a:t>
            </a:r>
          </a:p>
          <a:p>
            <a:pPr algn="l"/>
            <a:r>
              <a:rPr lang="fr-FR" sz="1900" dirty="0">
                <a:solidFill>
                  <a:srgbClr val="FFFFFF"/>
                </a:solidFill>
              </a:rPr>
              <a:t>Dr. Aude-Solveig Epstein</a:t>
            </a:r>
          </a:p>
          <a:p>
            <a:pPr algn="l"/>
            <a:r>
              <a:rPr lang="fr-FR" sz="1900" dirty="0">
                <a:solidFill>
                  <a:srgbClr val="FFFFFF"/>
                </a:solidFill>
              </a:rPr>
              <a:t>Pr. Patrick Jacob</a:t>
            </a:r>
          </a:p>
          <a:p>
            <a:r>
              <a:rPr lang="fr-FR" sz="1900" dirty="0">
                <a:solidFill>
                  <a:srgbClr val="FFFFFF"/>
                </a:solidFill>
              </a:rPr>
              <a:t>2020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89C28F0-3951-4208-9C52-E4D2C86A6A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769977" y="2278514"/>
            <a:ext cx="4580777" cy="284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523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77E663-9549-4215-A8C9-E6192BE3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3. </a:t>
            </a:r>
            <a:r>
              <a:rPr lang="fr-F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Procedural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issues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DBE9DE65-8111-4DBA-88A9-0863A320C9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5282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22459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FE86E1-8C50-463C-B620-0BD2FF419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 err="1"/>
              <a:t>Interim</a:t>
            </a:r>
            <a:r>
              <a:rPr lang="fr-FR" b="1" dirty="0"/>
              <a:t> </a:t>
            </a:r>
            <a:r>
              <a:rPr lang="fr-FR" b="1" dirty="0" err="1"/>
              <a:t>measures</a:t>
            </a:r>
            <a:endParaRPr lang="en-GB" b="1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352B312-F496-45D0-9EE0-F12C57A444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5128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324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DFEEF-8081-4792-B02E-ADD018CFA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/>
              <a:t>Evidence</a:t>
            </a:r>
            <a:endParaRPr lang="en-GB" b="1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41678EC9-2EE5-4EE4-8407-19224BE1EE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7866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3793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4C784-E33E-4344-B1FF-3475C77B6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fr-FR"/>
              <a:t>Evidence</a:t>
            </a:r>
            <a:endParaRPr lang="en-GB"/>
          </a:p>
        </p:txBody>
      </p:sp>
      <p:pic>
        <p:nvPicPr>
          <p:cNvPr id="5" name="Image 4" descr="Une image contenant extérieur, ciel, eau, neige&#10;&#10;Description générée automatiquement">
            <a:extLst>
              <a:ext uri="{FF2B5EF4-FFF2-40B4-BE49-F238E27FC236}">
                <a16:creationId xmlns:a16="http://schemas.microsoft.com/office/drawing/2014/main" id="{7201E4CF-4490-47B5-8E9F-1F60CFE7C9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599670" y="2589086"/>
            <a:ext cx="4898627" cy="2755478"/>
          </a:xfrm>
          <a:prstGeom prst="rect">
            <a:avLst/>
          </a:prstGeom>
        </p:spPr>
      </p:pic>
      <p:sp>
        <p:nvSpPr>
          <p:cNvPr id="14" name="Freeform: Shape 9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5" name="Freeform: Shape 11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3504FA-2AC0-4EDC-BCB1-58A8E3F9C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373" y="2279151"/>
            <a:ext cx="3627063" cy="3387145"/>
          </a:xfrm>
        </p:spPr>
        <p:txBody>
          <a:bodyPr anchor="ctr">
            <a:normAutofit/>
          </a:bodyPr>
          <a:lstStyle/>
          <a:p>
            <a:r>
              <a:rPr lang="fr-FR" sz="2400" dirty="0"/>
              <a:t>Domestic </a:t>
            </a:r>
            <a:r>
              <a:rPr lang="fr-FR" sz="2400" dirty="0" err="1"/>
              <a:t>rules</a:t>
            </a:r>
            <a:r>
              <a:rPr lang="fr-FR" sz="2400" dirty="0"/>
              <a:t> with </a:t>
            </a:r>
            <a:r>
              <a:rPr lang="fr-FR" sz="2400" dirty="0" err="1"/>
              <a:t>limited</a:t>
            </a:r>
            <a:r>
              <a:rPr lang="fr-FR" sz="2400" dirty="0"/>
              <a:t> international </a:t>
            </a:r>
            <a:r>
              <a:rPr lang="fr-FR" sz="2400" dirty="0" err="1"/>
              <a:t>scrutiny</a:t>
            </a:r>
            <a:r>
              <a:rPr lang="fr-FR" sz="2400" dirty="0"/>
              <a:t> (right to a </a:t>
            </a:r>
            <a:r>
              <a:rPr lang="fr-FR" sz="2400" dirty="0" err="1"/>
              <a:t>fair</a:t>
            </a:r>
            <a:r>
              <a:rPr lang="fr-FR" sz="2400" dirty="0"/>
              <a:t> trial)</a:t>
            </a:r>
          </a:p>
          <a:p>
            <a:pPr lvl="1"/>
            <a:r>
              <a:rPr lang="en-GB" dirty="0"/>
              <a:t>ECtHR, </a:t>
            </a:r>
            <a:r>
              <a:rPr lang="en-GB" i="1" dirty="0" err="1">
                <a:hlinkClick r:id="rId3"/>
              </a:rPr>
              <a:t>Handolsdalen</a:t>
            </a:r>
            <a:r>
              <a:rPr lang="en-GB" i="1" dirty="0">
                <a:hlinkClick r:id="rId3"/>
              </a:rPr>
              <a:t> Sami village v. Sweden</a:t>
            </a:r>
            <a:r>
              <a:rPr lang="en-GB" dirty="0"/>
              <a:t>, decision, 17</a:t>
            </a:r>
            <a:r>
              <a:rPr lang="en-GB" baseline="30000" dirty="0"/>
              <a:t>th</a:t>
            </a:r>
            <a:r>
              <a:rPr lang="en-GB" dirty="0"/>
              <a:t> February 2009</a:t>
            </a:r>
          </a:p>
        </p:txBody>
      </p:sp>
    </p:spTree>
    <p:extLst>
      <p:ext uri="{BB962C8B-B14F-4D97-AF65-F5344CB8AC3E}">
        <p14:creationId xmlns:p14="http://schemas.microsoft.com/office/powerpoint/2010/main" val="1396442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6CBF07-F8C7-4D74-A2D9-7A4964D90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 err="1"/>
              <a:t>Publicity</a:t>
            </a:r>
            <a:r>
              <a:rPr lang="fr-FR" b="1" dirty="0"/>
              <a:t> and participation</a:t>
            </a:r>
            <a:endParaRPr lang="en-GB" b="1" dirty="0"/>
          </a:p>
        </p:txBody>
      </p:sp>
      <p:graphicFrame>
        <p:nvGraphicFramePr>
          <p:cNvPr id="5" name="Espace réservé du contenu 2">
            <a:extLst>
              <a:ext uri="{FF2B5EF4-FFF2-40B4-BE49-F238E27FC236}">
                <a16:creationId xmlns:a16="http://schemas.microsoft.com/office/drawing/2014/main" id="{005570BD-63D2-4F64-B16C-DAB6081CEC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07475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107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E7844C-CE49-4B5C-93E1-FC87C97D7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fr-FR"/>
              <a:t>Amicus curiae</a:t>
            </a:r>
            <a:endParaRPr lang="en-GB"/>
          </a:p>
        </p:txBody>
      </p:sp>
      <p:pic>
        <p:nvPicPr>
          <p:cNvPr id="5" name="Image 4" descr="Une image contenant personne, extérieur, terrain, gens&#10;&#10;Description générée automatiquement">
            <a:extLst>
              <a:ext uri="{FF2B5EF4-FFF2-40B4-BE49-F238E27FC236}">
                <a16:creationId xmlns:a16="http://schemas.microsoft.com/office/drawing/2014/main" id="{91E66B69-90E6-4E78-9CD4-76FCB121F7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3"/>
          <a:stretch/>
        </p:blipFill>
        <p:spPr>
          <a:xfrm>
            <a:off x="1599657" y="2589086"/>
            <a:ext cx="4898654" cy="2755478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FB71F0-566D-4FC8-8C35-CCFEE63488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373" y="2279151"/>
            <a:ext cx="3627063" cy="3387145"/>
          </a:xfrm>
        </p:spPr>
        <p:txBody>
          <a:bodyPr anchor="ctr">
            <a:normAutofit/>
          </a:bodyPr>
          <a:lstStyle/>
          <a:p>
            <a:r>
              <a:rPr lang="fr-FR" sz="2400" dirty="0"/>
              <a:t>ICSID, </a:t>
            </a:r>
            <a:r>
              <a:rPr lang="fr-FR" sz="2400" i="1" dirty="0"/>
              <a:t>B</a:t>
            </a:r>
            <a:r>
              <a:rPr lang="en-GB" sz="2400" i="1" dirty="0"/>
              <a:t>ear Creek Mining v. Peru</a:t>
            </a:r>
            <a:r>
              <a:rPr lang="en-GB" sz="2400" dirty="0"/>
              <a:t>, ARB/14/21, </a:t>
            </a:r>
            <a:r>
              <a:rPr lang="en-GB" sz="2400" i="1" dirty="0"/>
              <a:t>amicus curiae</a:t>
            </a:r>
            <a:r>
              <a:rPr lang="en-GB" sz="2400" dirty="0"/>
              <a:t> application by the Association of Human Rights and the Environment</a:t>
            </a:r>
          </a:p>
          <a:p>
            <a:r>
              <a:rPr lang="en-GB" sz="2400" dirty="0"/>
              <a:t>ICSID: </a:t>
            </a:r>
            <a:r>
              <a:rPr lang="en-GB" sz="2400" i="1" dirty="0"/>
              <a:t>Chevron v. Ecuador </a:t>
            </a:r>
            <a:r>
              <a:rPr lang="en-GB" sz="2400" dirty="0"/>
              <a:t>(case-study)</a:t>
            </a:r>
          </a:p>
        </p:txBody>
      </p:sp>
    </p:spTree>
    <p:extLst>
      <p:ext uri="{BB962C8B-B14F-4D97-AF65-F5344CB8AC3E}">
        <p14:creationId xmlns:p14="http://schemas.microsoft.com/office/powerpoint/2010/main" val="2974759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86D7FB-1D84-440D-A752-3D0186828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r-FR" b="1" dirty="0" err="1"/>
              <a:t>Costs</a:t>
            </a:r>
            <a:endParaRPr lang="en-GB" b="1" dirty="0"/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A2AEA2C7-C07E-4D21-AC31-2C580C155F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2255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9675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64C784-E33E-4344-B1FF-3475C77B6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4292" y="513612"/>
            <a:ext cx="9894133" cy="1031216"/>
          </a:xfrm>
        </p:spPr>
        <p:txBody>
          <a:bodyPr anchor="b">
            <a:normAutofit/>
          </a:bodyPr>
          <a:lstStyle/>
          <a:p>
            <a:r>
              <a:rPr lang="fr-FR" err="1"/>
              <a:t>Costs</a:t>
            </a:r>
            <a:endParaRPr lang="en-GB"/>
          </a:p>
        </p:txBody>
      </p:sp>
      <p:pic>
        <p:nvPicPr>
          <p:cNvPr id="5" name="Image 4" descr="Une image contenant extérieur, ciel, eau, neige&#10;&#10;Description générée automatiquement">
            <a:extLst>
              <a:ext uri="{FF2B5EF4-FFF2-40B4-BE49-F238E27FC236}">
                <a16:creationId xmlns:a16="http://schemas.microsoft.com/office/drawing/2014/main" id="{7201E4CF-4490-47B5-8E9F-1F60CFE7C98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599670" y="2589086"/>
            <a:ext cx="4898627" cy="2755478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607803A-4E99-444E-94F7-8785CDDF5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780154" y="1884045"/>
            <a:ext cx="3275668" cy="2853308"/>
          </a:xfrm>
          <a:custGeom>
            <a:avLst/>
            <a:gdLst>
              <a:gd name="connsiteX0" fmla="*/ 3275668 w 3275668"/>
              <a:gd name="connsiteY0" fmla="*/ 2853308 h 2853308"/>
              <a:gd name="connsiteX1" fmla="*/ 655 w 3275668"/>
              <a:gd name="connsiteY1" fmla="*/ 2853308 h 2853308"/>
              <a:gd name="connsiteX2" fmla="*/ 0 w 3275668"/>
              <a:gd name="connsiteY2" fmla="*/ 2467565 h 2853308"/>
              <a:gd name="connsiteX3" fmla="*/ 2869894 w 3275668"/>
              <a:gd name="connsiteY3" fmla="*/ 2468888 h 2853308"/>
              <a:gd name="connsiteX4" fmla="*/ 2869894 w 3275668"/>
              <a:gd name="connsiteY4" fmla="*/ 0 h 2853308"/>
              <a:gd name="connsiteX5" fmla="*/ 3275668 w 3275668"/>
              <a:gd name="connsiteY5" fmla="*/ 0 h 285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75668" h="2853308">
                <a:moveTo>
                  <a:pt x="3275668" y="2853308"/>
                </a:moveTo>
                <a:lnTo>
                  <a:pt x="655" y="2853308"/>
                </a:lnTo>
                <a:cubicBezTo>
                  <a:pt x="-655" y="2720171"/>
                  <a:pt x="1310" y="2600702"/>
                  <a:pt x="0" y="2467565"/>
                </a:cubicBezTo>
                <a:lnTo>
                  <a:pt x="2869894" y="2468888"/>
                </a:lnTo>
                <a:lnTo>
                  <a:pt x="2869894" y="0"/>
                </a:lnTo>
                <a:lnTo>
                  <a:pt x="3275668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2989BE6A-C309-418E-8ADD-1616A9805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55822" y="3222529"/>
            <a:ext cx="3242952" cy="2828156"/>
          </a:xfrm>
          <a:custGeom>
            <a:avLst/>
            <a:gdLst>
              <a:gd name="connsiteX0" fmla="*/ 2837178 w 3242952"/>
              <a:gd name="connsiteY0" fmla="*/ 0 h 2828156"/>
              <a:gd name="connsiteX1" fmla="*/ 3242952 w 3242952"/>
              <a:gd name="connsiteY1" fmla="*/ 0 h 2828156"/>
              <a:gd name="connsiteX2" fmla="*/ 3242952 w 3242952"/>
              <a:gd name="connsiteY2" fmla="*/ 2828156 h 2828156"/>
              <a:gd name="connsiteX3" fmla="*/ 0 w 3242952"/>
              <a:gd name="connsiteY3" fmla="*/ 2828156 h 2828156"/>
              <a:gd name="connsiteX4" fmla="*/ 0 w 3242952"/>
              <a:gd name="connsiteY4" fmla="*/ 2442859 h 2828156"/>
              <a:gd name="connsiteX5" fmla="*/ 2837178 w 3242952"/>
              <a:gd name="connsiteY5" fmla="*/ 2443295 h 2828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42952" h="2828156">
                <a:moveTo>
                  <a:pt x="2837178" y="0"/>
                </a:moveTo>
                <a:lnTo>
                  <a:pt x="3242952" y="0"/>
                </a:lnTo>
                <a:lnTo>
                  <a:pt x="3242952" y="2828156"/>
                </a:lnTo>
                <a:lnTo>
                  <a:pt x="0" y="2828156"/>
                </a:lnTo>
                <a:lnTo>
                  <a:pt x="0" y="2442859"/>
                </a:lnTo>
                <a:lnTo>
                  <a:pt x="2837178" y="2443295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73504FA-2AC0-4EDC-BCB1-58A8E3F9C3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373" y="2279151"/>
            <a:ext cx="3627063" cy="3387145"/>
          </a:xfrm>
        </p:spPr>
        <p:txBody>
          <a:bodyPr anchor="ctr">
            <a:normAutofit/>
          </a:bodyPr>
          <a:lstStyle/>
          <a:p>
            <a:r>
              <a:rPr lang="fr-FR" sz="2400" dirty="0"/>
              <a:t>Domestic </a:t>
            </a:r>
            <a:r>
              <a:rPr lang="fr-FR" sz="2400" dirty="0" err="1"/>
              <a:t>rules</a:t>
            </a:r>
            <a:r>
              <a:rPr lang="fr-FR" sz="2400" dirty="0"/>
              <a:t> with </a:t>
            </a:r>
            <a:r>
              <a:rPr lang="fr-FR" sz="2400" dirty="0" err="1"/>
              <a:t>limited</a:t>
            </a:r>
            <a:r>
              <a:rPr lang="fr-FR" sz="2400" dirty="0"/>
              <a:t> international </a:t>
            </a:r>
            <a:r>
              <a:rPr lang="fr-FR" sz="2400" dirty="0" err="1"/>
              <a:t>scrutiny</a:t>
            </a:r>
            <a:r>
              <a:rPr lang="fr-FR" sz="2400" dirty="0"/>
              <a:t> (right to a </a:t>
            </a:r>
            <a:r>
              <a:rPr lang="fr-FR" sz="2400" dirty="0" err="1"/>
              <a:t>fair</a:t>
            </a:r>
            <a:r>
              <a:rPr lang="fr-FR" sz="2400" dirty="0"/>
              <a:t> trial)</a:t>
            </a:r>
          </a:p>
          <a:p>
            <a:pPr lvl="1"/>
            <a:r>
              <a:rPr lang="en-GB" dirty="0"/>
              <a:t>ECtHR, </a:t>
            </a:r>
            <a:r>
              <a:rPr lang="en-GB" i="1" dirty="0" err="1">
                <a:hlinkClick r:id="rId3"/>
              </a:rPr>
              <a:t>Handolsdalen</a:t>
            </a:r>
            <a:r>
              <a:rPr lang="en-GB" i="1" dirty="0">
                <a:hlinkClick r:id="rId3"/>
              </a:rPr>
              <a:t> Sami village v. Sweden</a:t>
            </a:r>
            <a:r>
              <a:rPr lang="en-GB" dirty="0"/>
              <a:t>, judgment, 30 March 2010, at 51-59</a:t>
            </a:r>
          </a:p>
        </p:txBody>
      </p:sp>
    </p:spTree>
    <p:extLst>
      <p:ext uri="{BB962C8B-B14F-4D97-AF65-F5344CB8AC3E}">
        <p14:creationId xmlns:p14="http://schemas.microsoft.com/office/powerpoint/2010/main" val="1330247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268</Words>
  <Application>Microsoft Office PowerPoint</Application>
  <PresentationFormat>Grand écran</PresentationFormat>
  <Paragraphs>51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Global Environmental Litigation</vt:lpstr>
      <vt:lpstr>Chapter 3. Procedural issues</vt:lpstr>
      <vt:lpstr>Interim measures</vt:lpstr>
      <vt:lpstr>Evidence</vt:lpstr>
      <vt:lpstr>Evidence</vt:lpstr>
      <vt:lpstr>Publicity and participation</vt:lpstr>
      <vt:lpstr>Amicus curiae</vt:lpstr>
      <vt:lpstr>Costs</vt:lpstr>
      <vt:lpstr>Costs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Environmental Litigation</dc:title>
  <dc:creator>Patrick Jacob</dc:creator>
  <cp:lastModifiedBy>Sandrine de Lonlay</cp:lastModifiedBy>
  <cp:revision>5</cp:revision>
  <dcterms:created xsi:type="dcterms:W3CDTF">2020-02-09T22:38:19Z</dcterms:created>
  <dcterms:modified xsi:type="dcterms:W3CDTF">2021-01-02T15:43:41Z</dcterms:modified>
</cp:coreProperties>
</file>