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6" r:id="rId3"/>
    <p:sldId id="298" r:id="rId4"/>
    <p:sldId id="310" r:id="rId5"/>
    <p:sldId id="311" r:id="rId6"/>
    <p:sldId id="312" r:id="rId7"/>
    <p:sldId id="313" r:id="rId8"/>
    <p:sldId id="314" r:id="rId9"/>
    <p:sldId id="315" r:id="rId10"/>
    <p:sldId id="316" r:id="rId1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927"/>
    <a:srgbClr val="095184"/>
    <a:srgbClr val="0046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982768-3A7B-4BFF-A447-73063FB73639}" v="91" dt="2021-01-29T10:05:51.172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60" y="7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Jacob" userId="97dabbf521e30788" providerId="LiveId" clId="{AD982768-3A7B-4BFF-A447-73063FB73639}"/>
    <pc:docChg chg="undo custSel mod addSld delSld modSld">
      <pc:chgData name="Patrick Jacob" userId="97dabbf521e30788" providerId="LiveId" clId="{AD982768-3A7B-4BFF-A447-73063FB73639}" dt="2021-01-29T10:07:22.457" v="2646" actId="20577"/>
      <pc:docMkLst>
        <pc:docMk/>
      </pc:docMkLst>
      <pc:sldChg chg="addSp delSp modSp mod">
        <pc:chgData name="Patrick Jacob" userId="97dabbf521e30788" providerId="LiveId" clId="{AD982768-3A7B-4BFF-A447-73063FB73639}" dt="2021-01-29T10:06:31.957" v="2621" actId="27636"/>
        <pc:sldMkLst>
          <pc:docMk/>
          <pc:sldMk cId="3692520942" sldId="256"/>
        </pc:sldMkLst>
        <pc:spChg chg="mod">
          <ac:chgData name="Patrick Jacob" userId="97dabbf521e30788" providerId="LiveId" clId="{AD982768-3A7B-4BFF-A447-73063FB73639}" dt="2021-01-29T10:06:31.957" v="2621" actId="27636"/>
          <ac:spMkLst>
            <pc:docMk/>
            <pc:sldMk cId="3692520942" sldId="256"/>
            <ac:spMk id="2" creationId="{B6242742-D1E6-4DC8-A196-6D29AA194AA4}"/>
          </ac:spMkLst>
        </pc:spChg>
        <pc:picChg chg="add del">
          <ac:chgData name="Patrick Jacob" userId="97dabbf521e30788" providerId="LiveId" clId="{AD982768-3A7B-4BFF-A447-73063FB73639}" dt="2021-01-29T09:15:20.802" v="66" actId="22"/>
          <ac:picMkLst>
            <pc:docMk/>
            <pc:sldMk cId="3692520942" sldId="256"/>
            <ac:picMk id="5" creationId="{6B9505D2-FF53-4B44-8C16-D4C86D287A19}"/>
          </ac:picMkLst>
        </pc:picChg>
        <pc:picChg chg="add del mod">
          <ac:chgData name="Patrick Jacob" userId="97dabbf521e30788" providerId="LiveId" clId="{AD982768-3A7B-4BFF-A447-73063FB73639}" dt="2021-01-29T09:16:15.600" v="118" actId="1038"/>
          <ac:picMkLst>
            <pc:docMk/>
            <pc:sldMk cId="3692520942" sldId="256"/>
            <ac:picMk id="9" creationId="{18C80874-DDCE-4375-9427-7EA8C66C5DC2}"/>
          </ac:picMkLst>
        </pc:picChg>
        <pc:picChg chg="add del mod">
          <ac:chgData name="Patrick Jacob" userId="97dabbf521e30788" providerId="LiveId" clId="{AD982768-3A7B-4BFF-A447-73063FB73639}" dt="2021-01-29T09:16:13.013" v="108" actId="1037"/>
          <ac:picMkLst>
            <pc:docMk/>
            <pc:sldMk cId="3692520942" sldId="256"/>
            <ac:picMk id="11" creationId="{C8DB1C7B-9D8D-47EB-BB43-8D6AD6EFE44A}"/>
          </ac:picMkLst>
        </pc:picChg>
        <pc:picChg chg="add del">
          <ac:chgData name="Patrick Jacob" userId="97dabbf521e30788" providerId="LiveId" clId="{AD982768-3A7B-4BFF-A447-73063FB73639}" dt="2021-01-29T09:15:23.123" v="67"/>
          <ac:picMkLst>
            <pc:docMk/>
            <pc:sldMk cId="3692520942" sldId="256"/>
            <ac:picMk id="1026" creationId="{7997DB0E-7428-4E8D-89ED-BDB684D5B906}"/>
          </ac:picMkLst>
        </pc:picChg>
      </pc:sldChg>
      <pc:sldChg chg="del">
        <pc:chgData name="Patrick Jacob" userId="97dabbf521e30788" providerId="LiveId" clId="{AD982768-3A7B-4BFF-A447-73063FB73639}" dt="2021-01-29T09:21:43.108" v="701" actId="47"/>
        <pc:sldMkLst>
          <pc:docMk/>
          <pc:sldMk cId="1873547162" sldId="259"/>
        </pc:sldMkLst>
      </pc:sldChg>
      <pc:sldChg chg="modSp del">
        <pc:chgData name="Patrick Jacob" userId="97dabbf521e30788" providerId="LiveId" clId="{AD982768-3A7B-4BFF-A447-73063FB73639}" dt="2021-01-29T09:39:24.700" v="881" actId="47"/>
        <pc:sldMkLst>
          <pc:docMk/>
          <pc:sldMk cId="3234252709" sldId="260"/>
        </pc:sldMkLst>
        <pc:graphicFrameChg chg="mod">
          <ac:chgData name="Patrick Jacob" userId="97dabbf521e30788" providerId="LiveId" clId="{AD982768-3A7B-4BFF-A447-73063FB73639}" dt="2021-01-29T09:27:35.753" v="777" actId="20577"/>
          <ac:graphicFrameMkLst>
            <pc:docMk/>
            <pc:sldMk cId="3234252709" sldId="260"/>
            <ac:graphicFrameMk id="5" creationId="{51F75ECF-90AA-4C77-BF39-AAF42BEDED6C}"/>
          </ac:graphicFrameMkLst>
        </pc:graphicFrameChg>
      </pc:sldChg>
      <pc:sldChg chg="del">
        <pc:chgData name="Patrick Jacob" userId="97dabbf521e30788" providerId="LiveId" clId="{AD982768-3A7B-4BFF-A447-73063FB73639}" dt="2021-01-29T09:39:29.207" v="882" actId="47"/>
        <pc:sldMkLst>
          <pc:docMk/>
          <pc:sldMk cId="3423227441" sldId="261"/>
        </pc:sldMkLst>
      </pc:sldChg>
      <pc:sldChg chg="del">
        <pc:chgData name="Patrick Jacob" userId="97dabbf521e30788" providerId="LiveId" clId="{AD982768-3A7B-4BFF-A447-73063FB73639}" dt="2021-01-29T10:03:47.793" v="2584" actId="47"/>
        <pc:sldMkLst>
          <pc:docMk/>
          <pc:sldMk cId="1595253727" sldId="262"/>
        </pc:sldMkLst>
      </pc:sldChg>
      <pc:sldChg chg="del">
        <pc:chgData name="Patrick Jacob" userId="97dabbf521e30788" providerId="LiveId" clId="{AD982768-3A7B-4BFF-A447-73063FB73639}" dt="2021-01-29T10:03:46.241" v="2582" actId="47"/>
        <pc:sldMkLst>
          <pc:docMk/>
          <pc:sldMk cId="3505708975" sldId="264"/>
        </pc:sldMkLst>
      </pc:sldChg>
      <pc:sldChg chg="addSp delSp modSp mod">
        <pc:chgData name="Patrick Jacob" userId="97dabbf521e30788" providerId="LiveId" clId="{AD982768-3A7B-4BFF-A447-73063FB73639}" dt="2021-01-29T10:07:01.829" v="2642" actId="20577"/>
        <pc:sldMkLst>
          <pc:docMk/>
          <pc:sldMk cId="3526131605" sldId="298"/>
        </pc:sldMkLst>
        <pc:spChg chg="mod">
          <ac:chgData name="Patrick Jacob" userId="97dabbf521e30788" providerId="LiveId" clId="{AD982768-3A7B-4BFF-A447-73063FB73639}" dt="2021-01-29T10:06:52.909" v="2622" actId="26606"/>
          <ac:spMkLst>
            <pc:docMk/>
            <pc:sldMk cId="3526131605" sldId="298"/>
            <ac:spMk id="2" creationId="{5A8A6BF3-1232-4ECC-A6B8-0ECD2053941A}"/>
          </ac:spMkLst>
        </pc:spChg>
        <pc:spChg chg="mod">
          <ac:chgData name="Patrick Jacob" userId="97dabbf521e30788" providerId="LiveId" clId="{AD982768-3A7B-4BFF-A447-73063FB73639}" dt="2021-01-29T10:07:01.829" v="2642" actId="20577"/>
          <ac:spMkLst>
            <pc:docMk/>
            <pc:sldMk cId="3526131605" sldId="298"/>
            <ac:spMk id="3" creationId="{EEE4CEB0-DFE9-49A4-8DB5-588BF1A36358}"/>
          </ac:spMkLst>
        </pc:spChg>
        <pc:spChg chg="del">
          <ac:chgData name="Patrick Jacob" userId="97dabbf521e30788" providerId="LiveId" clId="{AD982768-3A7B-4BFF-A447-73063FB73639}" dt="2021-01-29T09:21:37.767" v="700" actId="26606"/>
          <ac:spMkLst>
            <pc:docMk/>
            <pc:sldMk cId="3526131605" sldId="298"/>
            <ac:spMk id="13" creationId="{B6C29DB0-17E9-42FF-986E-0B7F493F4D24}"/>
          </ac:spMkLst>
        </pc:spChg>
        <pc:spChg chg="add">
          <ac:chgData name="Patrick Jacob" userId="97dabbf521e30788" providerId="LiveId" clId="{AD982768-3A7B-4BFF-A447-73063FB73639}" dt="2021-01-29T10:06:52.909" v="2622" actId="26606"/>
          <ac:spMkLst>
            <pc:docMk/>
            <pc:sldMk cId="3526131605" sldId="298"/>
            <ac:spMk id="14" creationId="{4038CB10-1F5C-4D54-9DF7-12586DE5B007}"/>
          </ac:spMkLst>
        </pc:spChg>
        <pc:spChg chg="del">
          <ac:chgData name="Patrick Jacob" userId="97dabbf521e30788" providerId="LiveId" clId="{AD982768-3A7B-4BFF-A447-73063FB73639}" dt="2021-01-29T09:21:37.767" v="700" actId="26606"/>
          <ac:spMkLst>
            <pc:docMk/>
            <pc:sldMk cId="3526131605" sldId="298"/>
            <ac:spMk id="15" creationId="{115AD956-A5B6-4760-B8B2-11E2DF6B0212}"/>
          </ac:spMkLst>
        </pc:spChg>
        <pc:spChg chg="add">
          <ac:chgData name="Patrick Jacob" userId="97dabbf521e30788" providerId="LiveId" clId="{AD982768-3A7B-4BFF-A447-73063FB73639}" dt="2021-01-29T10:06:52.909" v="2622" actId="26606"/>
          <ac:spMkLst>
            <pc:docMk/>
            <pc:sldMk cId="3526131605" sldId="298"/>
            <ac:spMk id="16" creationId="{73ED6512-6858-4552-B699-9A97FE9A4EA2}"/>
          </ac:spMkLst>
        </pc:spChg>
        <pc:picChg chg="mod">
          <ac:chgData name="Patrick Jacob" userId="97dabbf521e30788" providerId="LiveId" clId="{AD982768-3A7B-4BFF-A447-73063FB73639}" dt="2021-01-29T10:06:52.909" v="2622" actId="26606"/>
          <ac:picMkLst>
            <pc:docMk/>
            <pc:sldMk cId="3526131605" sldId="298"/>
            <ac:picMk id="9" creationId="{3C879223-B5F9-4A32-92E2-9425760FE294}"/>
          </ac:picMkLst>
        </pc:picChg>
      </pc:sldChg>
      <pc:sldChg chg="del">
        <pc:chgData name="Patrick Jacob" userId="97dabbf521e30788" providerId="LiveId" clId="{AD982768-3A7B-4BFF-A447-73063FB73639}" dt="2021-01-29T10:03:44.608" v="2580" actId="47"/>
        <pc:sldMkLst>
          <pc:docMk/>
          <pc:sldMk cId="2500919674" sldId="299"/>
        </pc:sldMkLst>
      </pc:sldChg>
      <pc:sldChg chg="del">
        <pc:chgData name="Patrick Jacob" userId="97dabbf521e30788" providerId="LiveId" clId="{AD982768-3A7B-4BFF-A447-73063FB73639}" dt="2021-01-29T10:03:45.308" v="2581" actId="47"/>
        <pc:sldMkLst>
          <pc:docMk/>
          <pc:sldMk cId="1642871818" sldId="301"/>
        </pc:sldMkLst>
      </pc:sldChg>
      <pc:sldChg chg="del">
        <pc:chgData name="Patrick Jacob" userId="97dabbf521e30788" providerId="LiveId" clId="{AD982768-3A7B-4BFF-A447-73063FB73639}" dt="2021-01-29T10:03:43.003" v="2578" actId="47"/>
        <pc:sldMkLst>
          <pc:docMk/>
          <pc:sldMk cId="3609873987" sldId="302"/>
        </pc:sldMkLst>
      </pc:sldChg>
      <pc:sldChg chg="del">
        <pc:chgData name="Patrick Jacob" userId="97dabbf521e30788" providerId="LiveId" clId="{AD982768-3A7B-4BFF-A447-73063FB73639}" dt="2021-01-29T10:03:49.812" v="2585" actId="47"/>
        <pc:sldMkLst>
          <pc:docMk/>
          <pc:sldMk cId="487452948" sldId="305"/>
        </pc:sldMkLst>
      </pc:sldChg>
      <pc:sldChg chg="del">
        <pc:chgData name="Patrick Jacob" userId="97dabbf521e30788" providerId="LiveId" clId="{AD982768-3A7B-4BFF-A447-73063FB73639}" dt="2021-01-29T10:03:41.792" v="2577" actId="47"/>
        <pc:sldMkLst>
          <pc:docMk/>
          <pc:sldMk cId="280785204" sldId="306"/>
        </pc:sldMkLst>
      </pc:sldChg>
      <pc:sldChg chg="del">
        <pc:chgData name="Patrick Jacob" userId="97dabbf521e30788" providerId="LiveId" clId="{AD982768-3A7B-4BFF-A447-73063FB73639}" dt="2021-01-29T10:03:46.880" v="2583" actId="47"/>
        <pc:sldMkLst>
          <pc:docMk/>
          <pc:sldMk cId="3782474139" sldId="307"/>
        </pc:sldMkLst>
      </pc:sldChg>
      <pc:sldChg chg="del">
        <pc:chgData name="Patrick Jacob" userId="97dabbf521e30788" providerId="LiveId" clId="{AD982768-3A7B-4BFF-A447-73063FB73639}" dt="2021-01-29T10:03:43.669" v="2579" actId="47"/>
        <pc:sldMkLst>
          <pc:docMk/>
          <pc:sldMk cId="489673333" sldId="309"/>
        </pc:sldMkLst>
      </pc:sldChg>
      <pc:sldChg chg="addSp delSp modSp new mod setBg">
        <pc:chgData name="Patrick Jacob" userId="97dabbf521e30788" providerId="LiveId" clId="{AD982768-3A7B-4BFF-A447-73063FB73639}" dt="2021-01-29T09:39:16.513" v="880" actId="26606"/>
        <pc:sldMkLst>
          <pc:docMk/>
          <pc:sldMk cId="488049033" sldId="310"/>
        </pc:sldMkLst>
        <pc:spChg chg="mod">
          <ac:chgData name="Patrick Jacob" userId="97dabbf521e30788" providerId="LiveId" clId="{AD982768-3A7B-4BFF-A447-73063FB73639}" dt="2021-01-29T09:39:16.513" v="880" actId="26606"/>
          <ac:spMkLst>
            <pc:docMk/>
            <pc:sldMk cId="488049033" sldId="310"/>
            <ac:spMk id="2" creationId="{02997E77-1CB5-4419-BDA8-B1548EFFF354}"/>
          </ac:spMkLst>
        </pc:spChg>
        <pc:spChg chg="mod">
          <ac:chgData name="Patrick Jacob" userId="97dabbf521e30788" providerId="LiveId" clId="{AD982768-3A7B-4BFF-A447-73063FB73639}" dt="2021-01-29T09:39:16.513" v="880" actId="26606"/>
          <ac:spMkLst>
            <pc:docMk/>
            <pc:sldMk cId="488049033" sldId="310"/>
            <ac:spMk id="3" creationId="{2AE32687-C35A-4E30-B45E-3622E2081E9F}"/>
          </ac:spMkLst>
        </pc:spChg>
        <pc:spChg chg="add del">
          <ac:chgData name="Patrick Jacob" userId="97dabbf521e30788" providerId="LiveId" clId="{AD982768-3A7B-4BFF-A447-73063FB73639}" dt="2021-01-29T09:37:30.982" v="875"/>
          <ac:spMkLst>
            <pc:docMk/>
            <pc:sldMk cId="488049033" sldId="310"/>
            <ac:spMk id="4" creationId="{71554AF4-5A8E-44FB-8740-B8C70B6FCADB}"/>
          </ac:spMkLst>
        </pc:spChg>
        <pc:spChg chg="add del">
          <ac:chgData name="Patrick Jacob" userId="97dabbf521e30788" providerId="LiveId" clId="{AD982768-3A7B-4BFF-A447-73063FB73639}" dt="2021-01-29T09:37:33.169" v="877"/>
          <ac:spMkLst>
            <pc:docMk/>
            <pc:sldMk cId="488049033" sldId="310"/>
            <ac:spMk id="5" creationId="{969C8A91-E7EE-4CA9-99CD-F40DB306970B}"/>
          </ac:spMkLst>
        </pc:spChg>
        <pc:spChg chg="add">
          <ac:chgData name="Patrick Jacob" userId="97dabbf521e30788" providerId="LiveId" clId="{AD982768-3A7B-4BFF-A447-73063FB73639}" dt="2021-01-29T09:39:16.513" v="880" actId="26606"/>
          <ac:spMkLst>
            <pc:docMk/>
            <pc:sldMk cId="488049033" sldId="310"/>
            <ac:spMk id="81" creationId="{6166C6D1-23AC-49C4-BA07-238E4E9F8CEB}"/>
          </ac:spMkLst>
        </pc:spChg>
        <pc:spChg chg="add">
          <ac:chgData name="Patrick Jacob" userId="97dabbf521e30788" providerId="LiveId" clId="{AD982768-3A7B-4BFF-A447-73063FB73639}" dt="2021-01-29T09:39:16.513" v="880" actId="26606"/>
          <ac:spMkLst>
            <pc:docMk/>
            <pc:sldMk cId="488049033" sldId="310"/>
            <ac:spMk id="83" creationId="{1C091803-41C2-48E0-9228-5148460C7479}"/>
          </ac:spMkLst>
        </pc:spChg>
        <pc:spChg chg="add">
          <ac:chgData name="Patrick Jacob" userId="97dabbf521e30788" providerId="LiveId" clId="{AD982768-3A7B-4BFF-A447-73063FB73639}" dt="2021-01-29T09:39:16.513" v="880" actId="26606"/>
          <ac:spMkLst>
            <pc:docMk/>
            <pc:sldMk cId="488049033" sldId="310"/>
            <ac:spMk id="85" creationId="{64FEE433-2394-4108-A026-27C0B02AC814}"/>
          </ac:spMkLst>
        </pc:spChg>
        <pc:spChg chg="add">
          <ac:chgData name="Patrick Jacob" userId="97dabbf521e30788" providerId="LiveId" clId="{AD982768-3A7B-4BFF-A447-73063FB73639}" dt="2021-01-29T09:39:16.513" v="880" actId="26606"/>
          <ac:spMkLst>
            <pc:docMk/>
            <pc:sldMk cId="488049033" sldId="310"/>
            <ac:spMk id="87" creationId="{C5A0ACF5-0DF4-4C7E-9FE2-427405D1298E}"/>
          </ac:spMkLst>
        </pc:spChg>
        <pc:spChg chg="add">
          <ac:chgData name="Patrick Jacob" userId="97dabbf521e30788" providerId="LiveId" clId="{AD982768-3A7B-4BFF-A447-73063FB73639}" dt="2021-01-29T09:39:16.513" v="880" actId="26606"/>
          <ac:spMkLst>
            <pc:docMk/>
            <pc:sldMk cId="488049033" sldId="310"/>
            <ac:spMk id="89" creationId="{6C6DD569-B9FB-4700-A850-80EDA6A6413E}"/>
          </ac:spMkLst>
        </pc:spChg>
        <pc:spChg chg="add">
          <ac:chgData name="Patrick Jacob" userId="97dabbf521e30788" providerId="LiveId" clId="{AD982768-3A7B-4BFF-A447-73063FB73639}" dt="2021-01-29T09:39:16.513" v="880" actId="26606"/>
          <ac:spMkLst>
            <pc:docMk/>
            <pc:sldMk cId="488049033" sldId="310"/>
            <ac:spMk id="91" creationId="{05CC4153-3F0D-4F4C-8F12-E8FC3FA40AEE}"/>
          </ac:spMkLst>
        </pc:spChg>
        <pc:spChg chg="add">
          <ac:chgData name="Patrick Jacob" userId="97dabbf521e30788" providerId="LiveId" clId="{AD982768-3A7B-4BFF-A447-73063FB73639}" dt="2021-01-29T09:39:16.513" v="880" actId="26606"/>
          <ac:spMkLst>
            <pc:docMk/>
            <pc:sldMk cId="488049033" sldId="310"/>
            <ac:spMk id="93" creationId="{0C6CBAFB-7CEE-4ECF-BBF5-8A7C35953532}"/>
          </ac:spMkLst>
        </pc:spChg>
        <pc:picChg chg="add mod ord">
          <ac:chgData name="Patrick Jacob" userId="97dabbf521e30788" providerId="LiveId" clId="{AD982768-3A7B-4BFF-A447-73063FB73639}" dt="2021-01-29T09:39:16.513" v="880" actId="26606"/>
          <ac:picMkLst>
            <pc:docMk/>
            <pc:sldMk cId="488049033" sldId="310"/>
            <ac:picMk id="1026" creationId="{2C92B7CC-CE46-43BE-9656-9DDBE731CE8C}"/>
          </ac:picMkLst>
        </pc:picChg>
        <pc:picChg chg="add mod ord">
          <ac:chgData name="Patrick Jacob" userId="97dabbf521e30788" providerId="LiveId" clId="{AD982768-3A7B-4BFF-A447-73063FB73639}" dt="2021-01-29T09:39:16.513" v="880" actId="26606"/>
          <ac:picMkLst>
            <pc:docMk/>
            <pc:sldMk cId="488049033" sldId="310"/>
            <ac:picMk id="1028" creationId="{7FA536B4-6340-41F6-97D2-306DFFB6CE8D}"/>
          </ac:picMkLst>
        </pc:picChg>
        <pc:picChg chg="add mod">
          <ac:chgData name="Patrick Jacob" userId="97dabbf521e30788" providerId="LiveId" clId="{AD982768-3A7B-4BFF-A447-73063FB73639}" dt="2021-01-29T09:39:16.513" v="880" actId="26606"/>
          <ac:picMkLst>
            <pc:docMk/>
            <pc:sldMk cId="488049033" sldId="310"/>
            <ac:picMk id="1034" creationId="{4B390386-08E3-4FA0-82D1-70BBF2054129}"/>
          </ac:picMkLst>
        </pc:picChg>
        <pc:picChg chg="add mod">
          <ac:chgData name="Patrick Jacob" userId="97dabbf521e30788" providerId="LiveId" clId="{AD982768-3A7B-4BFF-A447-73063FB73639}" dt="2021-01-29T09:39:16.513" v="880" actId="26606"/>
          <ac:picMkLst>
            <pc:docMk/>
            <pc:sldMk cId="488049033" sldId="310"/>
            <ac:picMk id="1036" creationId="{CDAD96B4-AE3F-4CEE-92E4-56B430EE4B90}"/>
          </ac:picMkLst>
        </pc:picChg>
      </pc:sldChg>
      <pc:sldChg chg="addSp modSp new mod setBg">
        <pc:chgData name="Patrick Jacob" userId="97dabbf521e30788" providerId="LiveId" clId="{AD982768-3A7B-4BFF-A447-73063FB73639}" dt="2021-01-29T09:42:37.841" v="973" actId="26606"/>
        <pc:sldMkLst>
          <pc:docMk/>
          <pc:sldMk cId="4164410251" sldId="311"/>
        </pc:sldMkLst>
        <pc:spChg chg="mod">
          <ac:chgData name="Patrick Jacob" userId="97dabbf521e30788" providerId="LiveId" clId="{AD982768-3A7B-4BFF-A447-73063FB73639}" dt="2021-01-29T09:42:37.841" v="973" actId="26606"/>
          <ac:spMkLst>
            <pc:docMk/>
            <pc:sldMk cId="4164410251" sldId="311"/>
            <ac:spMk id="2" creationId="{1FCF02D5-4C5E-4A84-A195-6F40A96F7181}"/>
          </ac:spMkLst>
        </pc:spChg>
        <pc:spChg chg="mod">
          <ac:chgData name="Patrick Jacob" userId="97dabbf521e30788" providerId="LiveId" clId="{AD982768-3A7B-4BFF-A447-73063FB73639}" dt="2021-01-29T09:42:37.841" v="973" actId="26606"/>
          <ac:spMkLst>
            <pc:docMk/>
            <pc:sldMk cId="4164410251" sldId="311"/>
            <ac:spMk id="3" creationId="{08E25FC7-E431-425C-9FE0-D2A7D54E46A1}"/>
          </ac:spMkLst>
        </pc:spChg>
        <pc:spChg chg="add">
          <ac:chgData name="Patrick Jacob" userId="97dabbf521e30788" providerId="LiveId" clId="{AD982768-3A7B-4BFF-A447-73063FB73639}" dt="2021-01-29T09:42:37.841" v="973" actId="26606"/>
          <ac:spMkLst>
            <pc:docMk/>
            <pc:sldMk cId="4164410251" sldId="311"/>
            <ac:spMk id="8" creationId="{B775CD93-9DF2-48CB-9F57-1BCA9A46C7FA}"/>
          </ac:spMkLst>
        </pc:spChg>
        <pc:spChg chg="add">
          <ac:chgData name="Patrick Jacob" userId="97dabbf521e30788" providerId="LiveId" clId="{AD982768-3A7B-4BFF-A447-73063FB73639}" dt="2021-01-29T09:42:37.841" v="973" actId="26606"/>
          <ac:spMkLst>
            <pc:docMk/>
            <pc:sldMk cId="4164410251" sldId="311"/>
            <ac:spMk id="10" creationId="{6166C6D1-23AC-49C4-BA07-238E4E9F8CEB}"/>
          </ac:spMkLst>
        </pc:spChg>
        <pc:spChg chg="add">
          <ac:chgData name="Patrick Jacob" userId="97dabbf521e30788" providerId="LiveId" clId="{AD982768-3A7B-4BFF-A447-73063FB73639}" dt="2021-01-29T09:42:37.841" v="973" actId="26606"/>
          <ac:spMkLst>
            <pc:docMk/>
            <pc:sldMk cId="4164410251" sldId="311"/>
            <ac:spMk id="12" creationId="{1C091803-41C2-48E0-9228-5148460C7479}"/>
          </ac:spMkLst>
        </pc:spChg>
      </pc:sldChg>
      <pc:sldChg chg="addSp delSp modSp new mod setBg">
        <pc:chgData name="Patrick Jacob" userId="97dabbf521e30788" providerId="LiveId" clId="{AD982768-3A7B-4BFF-A447-73063FB73639}" dt="2021-01-29T10:07:22.457" v="2646" actId="20577"/>
        <pc:sldMkLst>
          <pc:docMk/>
          <pc:sldMk cId="2440889980" sldId="312"/>
        </pc:sldMkLst>
        <pc:spChg chg="mod">
          <ac:chgData name="Patrick Jacob" userId="97dabbf521e30788" providerId="LiveId" clId="{AD982768-3A7B-4BFF-A447-73063FB73639}" dt="2021-01-29T09:44:31.997" v="1062" actId="26606"/>
          <ac:spMkLst>
            <pc:docMk/>
            <pc:sldMk cId="2440889980" sldId="312"/>
            <ac:spMk id="2" creationId="{58F5EFBA-9D13-4688-BB3A-AE142F9F12A5}"/>
          </ac:spMkLst>
        </pc:spChg>
        <pc:spChg chg="mod ord">
          <ac:chgData name="Patrick Jacob" userId="97dabbf521e30788" providerId="LiveId" clId="{AD982768-3A7B-4BFF-A447-73063FB73639}" dt="2021-01-29T10:07:22.457" v="2646" actId="20577"/>
          <ac:spMkLst>
            <pc:docMk/>
            <pc:sldMk cId="2440889980" sldId="312"/>
            <ac:spMk id="3" creationId="{748049C0-7875-4817-B1F4-02D8C08C1ACA}"/>
          </ac:spMkLst>
        </pc:spChg>
        <pc:spChg chg="add del">
          <ac:chgData name="Patrick Jacob" userId="97dabbf521e30788" providerId="LiveId" clId="{AD982768-3A7B-4BFF-A447-73063FB73639}" dt="2021-01-29T09:44:31.981" v="1061" actId="26606"/>
          <ac:spMkLst>
            <pc:docMk/>
            <pc:sldMk cId="2440889980" sldId="312"/>
            <ac:spMk id="71" creationId="{4038CB10-1F5C-4D54-9DF7-12586DE5B007}"/>
          </ac:spMkLst>
        </pc:spChg>
        <pc:spChg chg="add del">
          <ac:chgData name="Patrick Jacob" userId="97dabbf521e30788" providerId="LiveId" clId="{AD982768-3A7B-4BFF-A447-73063FB73639}" dt="2021-01-29T09:44:31.981" v="1061" actId="26606"/>
          <ac:spMkLst>
            <pc:docMk/>
            <pc:sldMk cId="2440889980" sldId="312"/>
            <ac:spMk id="73" creationId="{73ED6512-6858-4552-B699-9A97FE9A4EA2}"/>
          </ac:spMkLst>
        </pc:spChg>
        <pc:spChg chg="add">
          <ac:chgData name="Patrick Jacob" userId="97dabbf521e30788" providerId="LiveId" clId="{AD982768-3A7B-4BFF-A447-73063FB73639}" dt="2021-01-29T09:44:31.997" v="1062" actId="26606"/>
          <ac:spMkLst>
            <pc:docMk/>
            <pc:sldMk cId="2440889980" sldId="312"/>
            <ac:spMk id="2052" creationId="{EBF87945-A001-489F-9D9B-7D9435F0B9CA}"/>
          </ac:spMkLst>
        </pc:spChg>
        <pc:picChg chg="add mod">
          <ac:chgData name="Patrick Jacob" userId="97dabbf521e30788" providerId="LiveId" clId="{AD982768-3A7B-4BFF-A447-73063FB73639}" dt="2021-01-29T09:44:31.997" v="1062" actId="26606"/>
          <ac:picMkLst>
            <pc:docMk/>
            <pc:sldMk cId="2440889980" sldId="312"/>
            <ac:picMk id="2050" creationId="{A0397EAC-6D81-4764-9C12-AE166440DB09}"/>
          </ac:picMkLst>
        </pc:picChg>
      </pc:sldChg>
      <pc:sldChg chg="addSp delSp modSp new mod setBg">
        <pc:chgData name="Patrick Jacob" userId="97dabbf521e30788" providerId="LiveId" clId="{AD982768-3A7B-4BFF-A447-73063FB73639}" dt="2021-01-29T10:04:37.141" v="2589" actId="26606"/>
        <pc:sldMkLst>
          <pc:docMk/>
          <pc:sldMk cId="1086486424" sldId="313"/>
        </pc:sldMkLst>
        <pc:spChg chg="mod">
          <ac:chgData name="Patrick Jacob" userId="97dabbf521e30788" providerId="LiveId" clId="{AD982768-3A7B-4BFF-A447-73063FB73639}" dt="2021-01-29T10:04:37.141" v="2589" actId="26606"/>
          <ac:spMkLst>
            <pc:docMk/>
            <pc:sldMk cId="1086486424" sldId="313"/>
            <ac:spMk id="2" creationId="{E3A1984D-9AB0-442A-8CF0-B4EC125EC220}"/>
          </ac:spMkLst>
        </pc:spChg>
        <pc:spChg chg="mod ord">
          <ac:chgData name="Patrick Jacob" userId="97dabbf521e30788" providerId="LiveId" clId="{AD982768-3A7B-4BFF-A447-73063FB73639}" dt="2021-01-29T10:04:37.141" v="2589" actId="26606"/>
          <ac:spMkLst>
            <pc:docMk/>
            <pc:sldMk cId="1086486424" sldId="313"/>
            <ac:spMk id="3" creationId="{1D0DC555-3A9B-46F2-890C-38EC4BA8299A}"/>
          </ac:spMkLst>
        </pc:spChg>
        <pc:spChg chg="add del">
          <ac:chgData name="Patrick Jacob" userId="97dabbf521e30788" providerId="LiveId" clId="{AD982768-3A7B-4BFF-A447-73063FB73639}" dt="2021-01-29T10:04:37.125" v="2588" actId="26606"/>
          <ac:spMkLst>
            <pc:docMk/>
            <pc:sldMk cId="1086486424" sldId="313"/>
            <ac:spMk id="10" creationId="{EBF87945-A001-489F-9D9B-7D9435F0B9CA}"/>
          </ac:spMkLst>
        </pc:spChg>
        <pc:spChg chg="add">
          <ac:chgData name="Patrick Jacob" userId="97dabbf521e30788" providerId="LiveId" clId="{AD982768-3A7B-4BFF-A447-73063FB73639}" dt="2021-01-29T10:04:37.141" v="2589" actId="26606"/>
          <ac:spMkLst>
            <pc:docMk/>
            <pc:sldMk cId="1086486424" sldId="313"/>
            <ac:spMk id="12" creationId="{6166C6D1-23AC-49C4-BA07-238E4E9F8CEB}"/>
          </ac:spMkLst>
        </pc:spChg>
        <pc:spChg chg="add">
          <ac:chgData name="Patrick Jacob" userId="97dabbf521e30788" providerId="LiveId" clId="{AD982768-3A7B-4BFF-A447-73063FB73639}" dt="2021-01-29T10:04:37.141" v="2589" actId="26606"/>
          <ac:spMkLst>
            <pc:docMk/>
            <pc:sldMk cId="1086486424" sldId="313"/>
            <ac:spMk id="13" creationId="{B775CD93-9DF2-48CB-9F57-1BCA9A46C7FA}"/>
          </ac:spMkLst>
        </pc:spChg>
        <pc:spChg chg="add">
          <ac:chgData name="Patrick Jacob" userId="97dabbf521e30788" providerId="LiveId" clId="{AD982768-3A7B-4BFF-A447-73063FB73639}" dt="2021-01-29T10:04:37.141" v="2589" actId="26606"/>
          <ac:spMkLst>
            <pc:docMk/>
            <pc:sldMk cId="1086486424" sldId="313"/>
            <ac:spMk id="14" creationId="{E186B68C-84BC-4A6E-99D1-EE87483C1349}"/>
          </ac:spMkLst>
        </pc:spChg>
        <pc:spChg chg="add">
          <ac:chgData name="Patrick Jacob" userId="97dabbf521e30788" providerId="LiveId" clId="{AD982768-3A7B-4BFF-A447-73063FB73639}" dt="2021-01-29T10:04:37.141" v="2589" actId="26606"/>
          <ac:spMkLst>
            <pc:docMk/>
            <pc:sldMk cId="1086486424" sldId="313"/>
            <ac:spMk id="16" creationId="{1C091803-41C2-48E0-9228-5148460C7479}"/>
          </ac:spMkLst>
        </pc:spChg>
        <pc:picChg chg="add mod">
          <ac:chgData name="Patrick Jacob" userId="97dabbf521e30788" providerId="LiveId" clId="{AD982768-3A7B-4BFF-A447-73063FB73639}" dt="2021-01-29T10:04:37.141" v="2589" actId="26606"/>
          <ac:picMkLst>
            <pc:docMk/>
            <pc:sldMk cId="1086486424" sldId="313"/>
            <ac:picMk id="5" creationId="{003ED01A-A335-4F64-89DB-1DBE7D83F4F1}"/>
          </ac:picMkLst>
        </pc:picChg>
      </pc:sldChg>
      <pc:sldChg chg="addSp modSp new mod setBg">
        <pc:chgData name="Patrick Jacob" userId="97dabbf521e30788" providerId="LiveId" clId="{AD982768-3A7B-4BFF-A447-73063FB73639}" dt="2021-01-29T10:05:33.985" v="2591" actId="26606"/>
        <pc:sldMkLst>
          <pc:docMk/>
          <pc:sldMk cId="4035901561" sldId="314"/>
        </pc:sldMkLst>
        <pc:spChg chg="mod">
          <ac:chgData name="Patrick Jacob" userId="97dabbf521e30788" providerId="LiveId" clId="{AD982768-3A7B-4BFF-A447-73063FB73639}" dt="2021-01-29T10:05:33.985" v="2591" actId="26606"/>
          <ac:spMkLst>
            <pc:docMk/>
            <pc:sldMk cId="4035901561" sldId="314"/>
            <ac:spMk id="2" creationId="{FD24AF4C-30A6-4F30-B2FE-CD36F3149997}"/>
          </ac:spMkLst>
        </pc:spChg>
        <pc:spChg chg="mod">
          <ac:chgData name="Patrick Jacob" userId="97dabbf521e30788" providerId="LiveId" clId="{AD982768-3A7B-4BFF-A447-73063FB73639}" dt="2021-01-29T10:05:33.985" v="2591" actId="26606"/>
          <ac:spMkLst>
            <pc:docMk/>
            <pc:sldMk cId="4035901561" sldId="314"/>
            <ac:spMk id="3" creationId="{1BA5EC75-1A87-4BDA-BB1D-CDEF3B268A64}"/>
          </ac:spMkLst>
        </pc:spChg>
        <pc:spChg chg="add">
          <ac:chgData name="Patrick Jacob" userId="97dabbf521e30788" providerId="LiveId" clId="{AD982768-3A7B-4BFF-A447-73063FB73639}" dt="2021-01-29T10:05:33.985" v="2591" actId="26606"/>
          <ac:spMkLst>
            <pc:docMk/>
            <pc:sldMk cId="4035901561" sldId="314"/>
            <ac:spMk id="10" creationId="{B775CD93-9DF2-48CB-9F57-1BCA9A46C7FA}"/>
          </ac:spMkLst>
        </pc:spChg>
        <pc:spChg chg="add">
          <ac:chgData name="Patrick Jacob" userId="97dabbf521e30788" providerId="LiveId" clId="{AD982768-3A7B-4BFF-A447-73063FB73639}" dt="2021-01-29T10:05:33.985" v="2591" actId="26606"/>
          <ac:spMkLst>
            <pc:docMk/>
            <pc:sldMk cId="4035901561" sldId="314"/>
            <ac:spMk id="12" creationId="{6166C6D1-23AC-49C4-BA07-238E4E9F8CEB}"/>
          </ac:spMkLst>
        </pc:spChg>
        <pc:spChg chg="add">
          <ac:chgData name="Patrick Jacob" userId="97dabbf521e30788" providerId="LiveId" clId="{AD982768-3A7B-4BFF-A447-73063FB73639}" dt="2021-01-29T10:05:33.985" v="2591" actId="26606"/>
          <ac:spMkLst>
            <pc:docMk/>
            <pc:sldMk cId="4035901561" sldId="314"/>
            <ac:spMk id="14" creationId="{E186B68C-84BC-4A6E-99D1-EE87483C1349}"/>
          </ac:spMkLst>
        </pc:spChg>
        <pc:spChg chg="add">
          <ac:chgData name="Patrick Jacob" userId="97dabbf521e30788" providerId="LiveId" clId="{AD982768-3A7B-4BFF-A447-73063FB73639}" dt="2021-01-29T10:05:33.985" v="2591" actId="26606"/>
          <ac:spMkLst>
            <pc:docMk/>
            <pc:sldMk cId="4035901561" sldId="314"/>
            <ac:spMk id="16" creationId="{1C091803-41C2-48E0-9228-5148460C7479}"/>
          </ac:spMkLst>
        </pc:spChg>
        <pc:picChg chg="add mod">
          <ac:chgData name="Patrick Jacob" userId="97dabbf521e30788" providerId="LiveId" clId="{AD982768-3A7B-4BFF-A447-73063FB73639}" dt="2021-01-29T10:05:33.985" v="2591" actId="26606"/>
          <ac:picMkLst>
            <pc:docMk/>
            <pc:sldMk cId="4035901561" sldId="314"/>
            <ac:picMk id="5" creationId="{492F80F0-2E3D-46A7-A631-DA9AC5C7D823}"/>
          </ac:picMkLst>
        </pc:picChg>
      </pc:sldChg>
      <pc:sldChg chg="addSp modSp new mod setBg">
        <pc:chgData name="Patrick Jacob" userId="97dabbf521e30788" providerId="LiveId" clId="{AD982768-3A7B-4BFF-A447-73063FB73639}" dt="2021-01-29T10:05:54.462" v="2594" actId="26606"/>
        <pc:sldMkLst>
          <pc:docMk/>
          <pc:sldMk cId="612058925" sldId="315"/>
        </pc:sldMkLst>
        <pc:spChg chg="mod">
          <ac:chgData name="Patrick Jacob" userId="97dabbf521e30788" providerId="LiveId" clId="{AD982768-3A7B-4BFF-A447-73063FB73639}" dt="2021-01-29T10:05:54.462" v="2594" actId="26606"/>
          <ac:spMkLst>
            <pc:docMk/>
            <pc:sldMk cId="612058925" sldId="315"/>
            <ac:spMk id="2" creationId="{7B092C1A-9AD1-4893-9EFC-F0EA28B74999}"/>
          </ac:spMkLst>
        </pc:spChg>
        <pc:spChg chg="mod">
          <ac:chgData name="Patrick Jacob" userId="97dabbf521e30788" providerId="LiveId" clId="{AD982768-3A7B-4BFF-A447-73063FB73639}" dt="2021-01-29T10:05:54.462" v="2594" actId="26606"/>
          <ac:spMkLst>
            <pc:docMk/>
            <pc:sldMk cId="612058925" sldId="315"/>
            <ac:spMk id="3" creationId="{BD86ADF7-FDD7-40C0-98FD-EA744BC214D8}"/>
          </ac:spMkLst>
        </pc:spChg>
        <pc:spChg chg="add">
          <ac:chgData name="Patrick Jacob" userId="97dabbf521e30788" providerId="LiveId" clId="{AD982768-3A7B-4BFF-A447-73063FB73639}" dt="2021-01-29T10:05:54.462" v="2594" actId="26606"/>
          <ac:spMkLst>
            <pc:docMk/>
            <pc:sldMk cId="612058925" sldId="315"/>
            <ac:spMk id="9" creationId="{B775CD93-9DF2-48CB-9F57-1BCA9A46C7FA}"/>
          </ac:spMkLst>
        </pc:spChg>
        <pc:spChg chg="add">
          <ac:chgData name="Patrick Jacob" userId="97dabbf521e30788" providerId="LiveId" clId="{AD982768-3A7B-4BFF-A447-73063FB73639}" dt="2021-01-29T10:05:54.462" v="2594" actId="26606"/>
          <ac:spMkLst>
            <pc:docMk/>
            <pc:sldMk cId="612058925" sldId="315"/>
            <ac:spMk id="11" creationId="{6166C6D1-23AC-49C4-BA07-238E4E9F8CEB}"/>
          </ac:spMkLst>
        </pc:spChg>
        <pc:spChg chg="add">
          <ac:chgData name="Patrick Jacob" userId="97dabbf521e30788" providerId="LiveId" clId="{AD982768-3A7B-4BFF-A447-73063FB73639}" dt="2021-01-29T10:05:54.462" v="2594" actId="26606"/>
          <ac:spMkLst>
            <pc:docMk/>
            <pc:sldMk cId="612058925" sldId="315"/>
            <ac:spMk id="13" creationId="{E186B68C-84BC-4A6E-99D1-EE87483C1349}"/>
          </ac:spMkLst>
        </pc:spChg>
        <pc:spChg chg="add">
          <ac:chgData name="Patrick Jacob" userId="97dabbf521e30788" providerId="LiveId" clId="{AD982768-3A7B-4BFF-A447-73063FB73639}" dt="2021-01-29T10:05:54.462" v="2594" actId="26606"/>
          <ac:spMkLst>
            <pc:docMk/>
            <pc:sldMk cId="612058925" sldId="315"/>
            <ac:spMk id="15" creationId="{1C091803-41C2-48E0-9228-5148460C7479}"/>
          </ac:spMkLst>
        </pc:spChg>
        <pc:picChg chg="add mod">
          <ac:chgData name="Patrick Jacob" userId="97dabbf521e30788" providerId="LiveId" clId="{AD982768-3A7B-4BFF-A447-73063FB73639}" dt="2021-01-29T10:05:54.462" v="2594" actId="26606"/>
          <ac:picMkLst>
            <pc:docMk/>
            <pc:sldMk cId="612058925" sldId="315"/>
            <ac:picMk id="4" creationId="{E6AC1183-B678-42C3-9136-2D366D1287BF}"/>
          </ac:picMkLst>
        </pc:picChg>
      </pc:sldChg>
      <pc:sldChg chg="addSp delSp modSp new mod setBg">
        <pc:chgData name="Patrick Jacob" userId="97dabbf521e30788" providerId="LiveId" clId="{AD982768-3A7B-4BFF-A447-73063FB73639}" dt="2021-01-29T10:06:07.530" v="2599" actId="26606"/>
        <pc:sldMkLst>
          <pc:docMk/>
          <pc:sldMk cId="3513002758" sldId="316"/>
        </pc:sldMkLst>
        <pc:spChg chg="mod">
          <ac:chgData name="Patrick Jacob" userId="97dabbf521e30788" providerId="LiveId" clId="{AD982768-3A7B-4BFF-A447-73063FB73639}" dt="2021-01-29T10:06:07.530" v="2599" actId="26606"/>
          <ac:spMkLst>
            <pc:docMk/>
            <pc:sldMk cId="3513002758" sldId="316"/>
            <ac:spMk id="2" creationId="{2010B840-73B7-4CC5-B7A2-6B26E45BDA07}"/>
          </ac:spMkLst>
        </pc:spChg>
        <pc:spChg chg="mod ord">
          <ac:chgData name="Patrick Jacob" userId="97dabbf521e30788" providerId="LiveId" clId="{AD982768-3A7B-4BFF-A447-73063FB73639}" dt="2021-01-29T10:06:07.530" v="2599" actId="26606"/>
          <ac:spMkLst>
            <pc:docMk/>
            <pc:sldMk cId="3513002758" sldId="316"/>
            <ac:spMk id="3" creationId="{34E3BA76-6949-42C1-B8AE-CCC735CB7792}"/>
          </ac:spMkLst>
        </pc:spChg>
        <pc:spChg chg="add del">
          <ac:chgData name="Patrick Jacob" userId="97dabbf521e30788" providerId="LiveId" clId="{AD982768-3A7B-4BFF-A447-73063FB73639}" dt="2021-01-29T10:06:07.530" v="2599" actId="26606"/>
          <ac:spMkLst>
            <pc:docMk/>
            <pc:sldMk cId="3513002758" sldId="316"/>
            <ac:spMk id="73" creationId="{4038CB10-1F5C-4D54-9DF7-12586DE5B007}"/>
          </ac:spMkLst>
        </pc:spChg>
        <pc:spChg chg="add del">
          <ac:chgData name="Patrick Jacob" userId="97dabbf521e30788" providerId="LiveId" clId="{AD982768-3A7B-4BFF-A447-73063FB73639}" dt="2021-01-29T10:06:07.530" v="2599" actId="26606"/>
          <ac:spMkLst>
            <pc:docMk/>
            <pc:sldMk cId="3513002758" sldId="316"/>
            <ac:spMk id="75" creationId="{73ED6512-6858-4552-B699-9A97FE9A4EA2}"/>
          </ac:spMkLst>
        </pc:spChg>
        <pc:spChg chg="add del">
          <ac:chgData name="Patrick Jacob" userId="97dabbf521e30788" providerId="LiveId" clId="{AD982768-3A7B-4BFF-A447-73063FB73639}" dt="2021-01-29T10:06:02.260" v="2596" actId="26606"/>
          <ac:spMkLst>
            <pc:docMk/>
            <pc:sldMk cId="3513002758" sldId="316"/>
            <ac:spMk id="135" creationId="{B775CD93-9DF2-48CB-9F57-1BCA9A46C7FA}"/>
          </ac:spMkLst>
        </pc:spChg>
        <pc:spChg chg="add del">
          <ac:chgData name="Patrick Jacob" userId="97dabbf521e30788" providerId="LiveId" clId="{AD982768-3A7B-4BFF-A447-73063FB73639}" dt="2021-01-29T10:06:02.260" v="2596" actId="26606"/>
          <ac:spMkLst>
            <pc:docMk/>
            <pc:sldMk cId="3513002758" sldId="316"/>
            <ac:spMk id="137" creationId="{704CF0C2-D23E-449F-A4D6-61389E1123FA}"/>
          </ac:spMkLst>
        </pc:spChg>
        <pc:spChg chg="add del">
          <ac:chgData name="Patrick Jacob" userId="97dabbf521e30788" providerId="LiveId" clId="{AD982768-3A7B-4BFF-A447-73063FB73639}" dt="2021-01-29T10:06:02.260" v="2596" actId="26606"/>
          <ac:spMkLst>
            <pc:docMk/>
            <pc:sldMk cId="3513002758" sldId="316"/>
            <ac:spMk id="139" creationId="{594DA556-9BAB-455E-A184-EC9F79FC0733}"/>
          </ac:spMkLst>
        </pc:spChg>
        <pc:spChg chg="add del">
          <ac:chgData name="Patrick Jacob" userId="97dabbf521e30788" providerId="LiveId" clId="{AD982768-3A7B-4BFF-A447-73063FB73639}" dt="2021-01-29T10:06:02.260" v="2596" actId="26606"/>
          <ac:spMkLst>
            <pc:docMk/>
            <pc:sldMk cId="3513002758" sldId="316"/>
            <ac:spMk id="141" creationId="{1C091803-41C2-48E0-9228-5148460C7479}"/>
          </ac:spMkLst>
        </pc:spChg>
        <pc:spChg chg="add del">
          <ac:chgData name="Patrick Jacob" userId="97dabbf521e30788" providerId="LiveId" clId="{AD982768-3A7B-4BFF-A447-73063FB73639}" dt="2021-01-29T10:06:07.511" v="2598" actId="26606"/>
          <ac:spMkLst>
            <pc:docMk/>
            <pc:sldMk cId="3513002758" sldId="316"/>
            <ac:spMk id="3077" creationId="{9CDF6DAD-6680-48EA-B64B-A5F5A4E46367}"/>
          </ac:spMkLst>
        </pc:spChg>
        <pc:spChg chg="add">
          <ac:chgData name="Patrick Jacob" userId="97dabbf521e30788" providerId="LiveId" clId="{AD982768-3A7B-4BFF-A447-73063FB73639}" dt="2021-01-29T10:06:07.530" v="2599" actId="26606"/>
          <ac:spMkLst>
            <pc:docMk/>
            <pc:sldMk cId="3513002758" sldId="316"/>
            <ac:spMk id="3079" creationId="{6166C6D1-23AC-49C4-BA07-238E4E9F8CEB}"/>
          </ac:spMkLst>
        </pc:spChg>
        <pc:spChg chg="add">
          <ac:chgData name="Patrick Jacob" userId="97dabbf521e30788" providerId="LiveId" clId="{AD982768-3A7B-4BFF-A447-73063FB73639}" dt="2021-01-29T10:06:07.530" v="2599" actId="26606"/>
          <ac:spMkLst>
            <pc:docMk/>
            <pc:sldMk cId="3513002758" sldId="316"/>
            <ac:spMk id="3080" creationId="{E186B68C-84BC-4A6E-99D1-EE87483C1349}"/>
          </ac:spMkLst>
        </pc:spChg>
        <pc:spChg chg="add">
          <ac:chgData name="Patrick Jacob" userId="97dabbf521e30788" providerId="LiveId" clId="{AD982768-3A7B-4BFF-A447-73063FB73639}" dt="2021-01-29T10:06:07.530" v="2599" actId="26606"/>
          <ac:spMkLst>
            <pc:docMk/>
            <pc:sldMk cId="3513002758" sldId="316"/>
            <ac:spMk id="3081" creationId="{B775CD93-9DF2-48CB-9F57-1BCA9A46C7FA}"/>
          </ac:spMkLst>
        </pc:spChg>
        <pc:spChg chg="add">
          <ac:chgData name="Patrick Jacob" userId="97dabbf521e30788" providerId="LiveId" clId="{AD982768-3A7B-4BFF-A447-73063FB73639}" dt="2021-01-29T10:06:07.530" v="2599" actId="26606"/>
          <ac:spMkLst>
            <pc:docMk/>
            <pc:sldMk cId="3513002758" sldId="316"/>
            <ac:spMk id="3082" creationId="{1C091803-41C2-48E0-9228-5148460C7479}"/>
          </ac:spMkLst>
        </pc:spChg>
        <pc:picChg chg="add mod ord">
          <ac:chgData name="Patrick Jacob" userId="97dabbf521e30788" providerId="LiveId" clId="{AD982768-3A7B-4BFF-A447-73063FB73639}" dt="2021-01-29T10:06:07.530" v="2599" actId="26606"/>
          <ac:picMkLst>
            <pc:docMk/>
            <pc:sldMk cId="3513002758" sldId="316"/>
            <ac:picMk id="5" creationId="{A7D36D43-3B12-4CB9-9C51-5AAFA7B3933A}"/>
          </ac:picMkLst>
        </pc:picChg>
        <pc:picChg chg="add mod ord">
          <ac:chgData name="Patrick Jacob" userId="97dabbf521e30788" providerId="LiveId" clId="{AD982768-3A7B-4BFF-A447-73063FB73639}" dt="2021-01-29T10:06:07.530" v="2599" actId="26606"/>
          <ac:picMkLst>
            <pc:docMk/>
            <pc:sldMk cId="3513002758" sldId="316"/>
            <ac:picMk id="3074" creationId="{68A7EDD7-5F7B-4733-AE48-D409019553DA}"/>
          </ac:picMkLst>
        </pc:picChg>
        <pc:picChg chg="add del mod">
          <ac:chgData name="Patrick Jacob" userId="97dabbf521e30788" providerId="LiveId" clId="{AD982768-3A7B-4BFF-A447-73063FB73639}" dt="2021-01-29T10:05:48.634" v="2592" actId="21"/>
          <ac:picMkLst>
            <pc:docMk/>
            <pc:sldMk cId="3513002758" sldId="316"/>
            <ac:picMk id="3076" creationId="{F5C02A43-1900-411B-BD52-3D507C4F0D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974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475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067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235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875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001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81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3435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9676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322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E08D4C-17E1-4C81-8FAB-4CD40D300AE8}" type="datetimeFigureOut">
              <a:rPr lang="lv-LV" smtClean="0"/>
              <a:t>29.01.2021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363036-5B1A-4076-AEDF-BBF199BD7C6F}" type="slidenum">
              <a:rPr lang="lv-LV" smtClean="0"/>
              <a:t>‹N°›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9813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9633" y="6335501"/>
            <a:ext cx="1076786" cy="410822"/>
          </a:xfrm>
          <a:prstGeom prst="rect">
            <a:avLst/>
          </a:prstGeom>
        </p:spPr>
      </p:pic>
      <p:pic>
        <p:nvPicPr>
          <p:cNvPr id="1026" name="Picture 2" descr="Image result for erasmus+ 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435" y="6364767"/>
            <a:ext cx="1337572" cy="38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11887200" y="0"/>
            <a:ext cx="304800" cy="6858000"/>
          </a:xfrm>
          <a:prstGeom prst="rect">
            <a:avLst/>
          </a:prstGeom>
          <a:solidFill>
            <a:srgbClr val="095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rgbClr val="C41927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1887200" y="5899577"/>
            <a:ext cx="304800" cy="655968"/>
            <a:chOff x="11982448" y="6104563"/>
            <a:chExt cx="209552" cy="450982"/>
          </a:xfrm>
        </p:grpSpPr>
        <p:sp>
          <p:nvSpPr>
            <p:cNvPr id="22" name="Right Triangle 21"/>
            <p:cNvSpPr/>
            <p:nvPr userDrawn="1"/>
          </p:nvSpPr>
          <p:spPr>
            <a:xfrm flipV="1">
              <a:off x="11982448" y="6330799"/>
              <a:ext cx="208172" cy="224746"/>
            </a:xfrm>
            <a:prstGeom prst="rtTriangle">
              <a:avLst/>
            </a:prstGeom>
            <a:solidFill>
              <a:srgbClr val="C41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6" name="Right Triangle 15"/>
            <p:cNvSpPr/>
            <p:nvPr userDrawn="1"/>
          </p:nvSpPr>
          <p:spPr>
            <a:xfrm flipH="1">
              <a:off x="11982448" y="6104563"/>
              <a:ext cx="209552" cy="226236"/>
            </a:xfrm>
            <a:prstGeom prst="rtTriangle">
              <a:avLst/>
            </a:prstGeom>
            <a:solidFill>
              <a:srgbClr val="C41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</p:spTree>
    <p:extLst>
      <p:ext uri="{BB962C8B-B14F-4D97-AF65-F5344CB8AC3E}">
        <p14:creationId xmlns:p14="http://schemas.microsoft.com/office/powerpoint/2010/main" val="239250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4192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421B4C-AA27-4F32-AA73-DA587F272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110"/>
            <a:ext cx="6769978" cy="5905761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1655286"/>
            <a:ext cx="4224048" cy="2610042"/>
          </a:xfrm>
        </p:spPr>
        <p:txBody>
          <a:bodyPr>
            <a:normAutofit/>
          </a:bodyPr>
          <a:lstStyle/>
          <a:p>
            <a:pPr algn="l"/>
            <a:r>
              <a:rPr lang="fr-FR" sz="4600">
                <a:solidFill>
                  <a:srgbClr val="FFFFFF"/>
                </a:solidFill>
              </a:rPr>
              <a:t>Global Environmental Litigation</a:t>
            </a:r>
            <a:endParaRPr lang="lv-LV" sz="46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373384"/>
            <a:ext cx="3405900" cy="107112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FR" sz="1900" dirty="0">
                <a:solidFill>
                  <a:srgbClr val="FFFFFF"/>
                </a:solidFill>
              </a:rPr>
              <a:t>Pr. Sandrine Clavel</a:t>
            </a:r>
          </a:p>
          <a:p>
            <a:pPr algn="l"/>
            <a:r>
              <a:rPr lang="fr-FR" sz="1900" dirty="0">
                <a:solidFill>
                  <a:srgbClr val="FFFFFF"/>
                </a:solidFill>
              </a:rPr>
              <a:t>Dr. Aude-Solveig Epstein</a:t>
            </a:r>
          </a:p>
          <a:p>
            <a:pPr algn="l"/>
            <a:r>
              <a:rPr lang="fr-FR" sz="1900" dirty="0">
                <a:solidFill>
                  <a:srgbClr val="FFFFFF"/>
                </a:solidFill>
              </a:rPr>
              <a:t>Pr. Patrick Jacob</a:t>
            </a:r>
          </a:p>
          <a:p>
            <a:pPr algn="l"/>
            <a:endParaRPr lang="lv-LV" sz="1900" dirty="0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9C28F0-3951-4208-9C52-E4D2C86A6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69977" y="2278514"/>
            <a:ext cx="4580777" cy="28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13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7" y="450221"/>
            <a:ext cx="5615697" cy="3171165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10B840-73B7-4CC5-B7A2-6B26E45B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762001"/>
            <a:ext cx="5010464" cy="2560622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Follow-up</a:t>
            </a:r>
          </a:p>
        </p:txBody>
      </p:sp>
      <p:sp>
        <p:nvSpPr>
          <p:cNvPr id="3080" name="Rectangle 136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2529" y="450222"/>
            <a:ext cx="1771951" cy="1490472"/>
          </a:xfrm>
          <a:prstGeom prst="rect">
            <a:avLst/>
          </a:prstGeom>
          <a:solidFill>
            <a:srgbClr val="4DE0F3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81" name="Rectangle 13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2528" y="2130914"/>
            <a:ext cx="1771952" cy="1490472"/>
          </a:xfrm>
          <a:prstGeom prst="rect">
            <a:avLst/>
          </a:prstGeom>
          <a:solidFill>
            <a:srgbClr val="62354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8A7EDD7-5F7B-4733-AE48-D40901955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r="19733" b="-3"/>
          <a:stretch/>
        </p:blipFill>
        <p:spPr bwMode="auto">
          <a:xfrm>
            <a:off x="8197219" y="450221"/>
            <a:ext cx="3532723" cy="31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" name="Rectangle 14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7" y="3793973"/>
            <a:ext cx="7563601" cy="260510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E3BA76-6949-42C1-B8AE-CCC735CB7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699" y="3994691"/>
            <a:ext cx="6879115" cy="2188826"/>
          </a:xfrm>
        </p:spPr>
        <p:txBody>
          <a:bodyPr anchor="ctr">
            <a:normAutofit/>
          </a:bodyPr>
          <a:lstStyle/>
          <a:p>
            <a:r>
              <a:rPr lang="fr-FR" sz="1800"/>
              <a:t>Monitoring compliance procedure in the hand of the IACtHR itself</a:t>
            </a:r>
          </a:p>
          <a:p>
            <a:r>
              <a:rPr lang="fr-FR" sz="1800"/>
              <a:t>Partial compliance</a:t>
            </a:r>
          </a:p>
          <a:p>
            <a:pPr lvl="1"/>
            <a:r>
              <a:rPr lang="fr-FR" sz="1800"/>
              <a:t>Implementation of the symbolic and financial measures</a:t>
            </a:r>
          </a:p>
          <a:p>
            <a:pPr lvl="1"/>
            <a:r>
              <a:rPr lang="fr-FR" sz="1800"/>
              <a:t>Partial implementation of the training program</a:t>
            </a:r>
          </a:p>
          <a:p>
            <a:pPr lvl="1"/>
            <a:r>
              <a:rPr lang="fr-FR" sz="1800"/>
              <a:t>Failure to guarantee the right to PIC to the benefit of all the communities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D36D43-3B12-4CB9-9C51-5AAFA7B39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9" r="9958" b="1"/>
          <a:stretch/>
        </p:blipFill>
        <p:spPr>
          <a:xfrm>
            <a:off x="8193385" y="3794759"/>
            <a:ext cx="3517205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0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242742-D1E6-4DC8-A196-6D29AA194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60383"/>
            <a:ext cx="10509504" cy="1193672"/>
          </a:xfrm>
        </p:spPr>
        <p:txBody>
          <a:bodyPr>
            <a:normAutofit/>
          </a:bodyPr>
          <a:lstStyle/>
          <a:p>
            <a:r>
              <a:rPr lang="fr-FR" sz="3800" dirty="0"/>
              <a:t>The </a:t>
            </a:r>
            <a:r>
              <a:rPr lang="fr-FR" sz="3800" dirty="0" err="1"/>
              <a:t>Kichwa</a:t>
            </a:r>
            <a:r>
              <a:rPr lang="fr-FR" sz="3800" dirty="0"/>
              <a:t> de Sarayaku v. </a:t>
            </a:r>
            <a:r>
              <a:rPr lang="fr-FR" sz="3800" dirty="0" err="1"/>
              <a:t>Ecuador</a:t>
            </a:r>
            <a:r>
              <a:rPr lang="fr-FR" sz="3800" dirty="0"/>
              <a:t> dispute</a:t>
            </a:r>
            <a:br>
              <a:rPr lang="fr-FR" sz="3800" dirty="0"/>
            </a:br>
            <a:r>
              <a:rPr lang="fr-FR" sz="3800" dirty="0"/>
              <a:t>A case-</a:t>
            </a:r>
            <a:r>
              <a:rPr lang="fr-FR" sz="3800" dirty="0" err="1"/>
              <a:t>study</a:t>
            </a:r>
            <a:endParaRPr lang="en-GB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405D17-C1F6-4B86-8FB7-F6ABDDF5C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5746131"/>
            <a:ext cx="10509504" cy="774412"/>
          </a:xfrm>
        </p:spPr>
        <p:txBody>
          <a:bodyPr>
            <a:normAutofit/>
          </a:bodyPr>
          <a:lstStyle/>
          <a:p>
            <a:r>
              <a:rPr lang="fr-FR" sz="2000" dirty="0"/>
              <a:t>UVSQ</a:t>
            </a:r>
          </a:p>
          <a:p>
            <a:r>
              <a:rPr lang="fr-FR" sz="2000" dirty="0"/>
              <a:t>2020</a:t>
            </a:r>
            <a:endParaRPr lang="en-GB" sz="2000" dirty="0"/>
          </a:p>
        </p:txBody>
      </p:sp>
      <p:pic>
        <p:nvPicPr>
          <p:cNvPr id="9" name="Espace réservé du contenu 3">
            <a:extLst>
              <a:ext uri="{FF2B5EF4-FFF2-40B4-BE49-F238E27FC236}">
                <a16:creationId xmlns:a16="http://schemas.microsoft.com/office/drawing/2014/main" id="{18C80874-DDCE-4375-9427-7EA8C66C5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r="3080"/>
          <a:stretch/>
        </p:blipFill>
        <p:spPr>
          <a:xfrm>
            <a:off x="332311" y="460651"/>
            <a:ext cx="5400481" cy="38408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DB1C7B-9D8D-47EB-BB43-8D6AD6EFE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" r="3102"/>
          <a:stretch/>
        </p:blipFill>
        <p:spPr>
          <a:xfrm>
            <a:off x="6086743" y="421610"/>
            <a:ext cx="5455372" cy="387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2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E515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8A6BF3-1232-4ECC-A6B8-0ECD2053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A (very) brief summary</a:t>
            </a:r>
            <a:r>
              <a:rPr lang="fr-FR">
                <a:solidFill>
                  <a:srgbClr val="FFFFFF"/>
                </a:solidFill>
              </a:rPr>
              <a:t> of the facts</a:t>
            </a:r>
            <a:endParaRPr lang="en-GB">
              <a:solidFill>
                <a:srgbClr val="FFFFFF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C879223-B5F9-4A32-92E2-9425760FE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4CEB0-DFE9-49A4-8DB5-588BF1A36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A small and isolated community</a:t>
            </a:r>
          </a:p>
          <a:p>
            <a:r>
              <a:rPr lang="en-US" sz="1700" dirty="0">
                <a:solidFill>
                  <a:srgbClr val="FFFFFF"/>
                </a:solidFill>
              </a:rPr>
              <a:t>1996: signature of an oil exploration contract between </a:t>
            </a:r>
            <a:r>
              <a:rPr lang="en-US" sz="1700" dirty="0" err="1">
                <a:solidFill>
                  <a:srgbClr val="FFFFFF"/>
                </a:solidFill>
              </a:rPr>
              <a:t>Petroecuador</a:t>
            </a:r>
            <a:r>
              <a:rPr lang="en-US" sz="1700" dirty="0">
                <a:solidFill>
                  <a:srgbClr val="FFFFFF"/>
                </a:solidFill>
              </a:rPr>
              <a:t> and CGC</a:t>
            </a:r>
          </a:p>
          <a:p>
            <a:r>
              <a:rPr lang="fr-FR" sz="1700" dirty="0">
                <a:solidFill>
                  <a:srgbClr val="FFFFFF"/>
                </a:solidFill>
              </a:rPr>
              <a:t>1996-…: </a:t>
            </a:r>
            <a:r>
              <a:rPr lang="en-US" sz="1700" dirty="0">
                <a:solidFill>
                  <a:srgbClr val="FFFFFF"/>
                </a:solidFill>
              </a:rPr>
              <a:t>social protest from the </a:t>
            </a:r>
            <a:r>
              <a:rPr lang="en-US" sz="1700" dirty="0" err="1">
                <a:solidFill>
                  <a:srgbClr val="FFFFFF"/>
                </a:solidFill>
              </a:rPr>
              <a:t>Kichwa</a:t>
            </a:r>
            <a:r>
              <a:rPr lang="en-US" sz="1700" dirty="0">
                <a:solidFill>
                  <a:srgbClr val="FFFFFF"/>
                </a:solidFill>
              </a:rPr>
              <a:t> de Sarayaku people</a:t>
            </a:r>
          </a:p>
          <a:p>
            <a:r>
              <a:rPr lang="en-US" sz="1700" dirty="0">
                <a:solidFill>
                  <a:srgbClr val="FFFFFF"/>
                </a:solidFill>
              </a:rPr>
              <a:t>2002-2003: seismic survey, using 1.4 tons of explosives loaded in the Sarayaku territory</a:t>
            </a:r>
          </a:p>
          <a:p>
            <a:r>
              <a:rPr lang="en-US" sz="1700" dirty="0">
                <a:solidFill>
                  <a:srgbClr val="FFFFFF"/>
                </a:solidFill>
              </a:rPr>
              <a:t>2003: termination of the seismic survey due to protest</a:t>
            </a:r>
          </a:p>
          <a:p>
            <a:r>
              <a:rPr lang="en-US" sz="1700" dirty="0">
                <a:solidFill>
                  <a:srgbClr val="FFFFFF"/>
                </a:solidFill>
              </a:rPr>
              <a:t>2010: termination of the contract</a:t>
            </a:r>
          </a:p>
          <a:p>
            <a:r>
              <a:rPr lang="en-US" sz="1700" dirty="0">
                <a:solidFill>
                  <a:srgbClr val="FFFFFF"/>
                </a:solidFill>
              </a:rPr>
              <a:t>The explosives remain buried in Sarayaku territory</a:t>
            </a:r>
          </a:p>
        </p:txBody>
      </p:sp>
    </p:spTree>
    <p:extLst>
      <p:ext uri="{BB962C8B-B14F-4D97-AF65-F5344CB8AC3E}">
        <p14:creationId xmlns:p14="http://schemas.microsoft.com/office/powerpoint/2010/main" val="352613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1"/>
            <a:ext cx="3362146" cy="441721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997E77-1CB5-4419-BDA8-B1548EFF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1" y="761999"/>
            <a:ext cx="2771672" cy="3810001"/>
          </a:xfrm>
        </p:spPr>
        <p:txBody>
          <a:bodyPr>
            <a:normAutofit/>
          </a:bodyPr>
          <a:lstStyle/>
          <a:p>
            <a:r>
              <a:rPr lang="fr-FR" sz="4200">
                <a:solidFill>
                  <a:srgbClr val="FFFFFF"/>
                </a:solidFill>
              </a:rPr>
              <a:t>Actors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8091" y="445459"/>
            <a:ext cx="5050356" cy="595717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4FEE433-2394-4108-A026-27C0B02A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8864" y="448056"/>
            <a:ext cx="2514600" cy="1371600"/>
          </a:xfrm>
          <a:prstGeom prst="rect">
            <a:avLst/>
          </a:prstGeom>
          <a:solidFill>
            <a:srgbClr val="94382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5A0ACF5-0DF4-4C7E-9FE2-427405D12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8864" y="1975104"/>
            <a:ext cx="2514600" cy="1371600"/>
          </a:xfrm>
          <a:prstGeom prst="rect">
            <a:avLst/>
          </a:prstGeom>
          <a:solidFill>
            <a:srgbClr val="94382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C6DD569-B9FB-4700-A850-80EDA6A64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8864" y="3502152"/>
            <a:ext cx="2514600" cy="1371600"/>
          </a:xfrm>
          <a:prstGeom prst="rect">
            <a:avLst/>
          </a:prstGeom>
          <a:solidFill>
            <a:srgbClr val="94382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5CC4153-3F0D-4F4C-8F12-E8FC3FA40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5029200"/>
            <a:ext cx="3362146" cy="1371600"/>
          </a:xfrm>
          <a:prstGeom prst="rect">
            <a:avLst/>
          </a:prstGeom>
          <a:solidFill>
            <a:srgbClr val="4D3430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E32687-C35A-4E30-B45E-3622E2081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863" y="805294"/>
            <a:ext cx="4507992" cy="5237503"/>
          </a:xfrm>
        </p:spPr>
        <p:txBody>
          <a:bodyPr anchor="ctr">
            <a:normAutofit/>
          </a:bodyPr>
          <a:lstStyle/>
          <a:p>
            <a:r>
              <a:rPr lang="fr-FR" sz="2400"/>
              <a:t>Ecuador</a:t>
            </a:r>
          </a:p>
          <a:p>
            <a:r>
              <a:rPr lang="fr-FR" sz="2400"/>
              <a:t>The Kichwa de Sarayaku people</a:t>
            </a:r>
          </a:p>
          <a:p>
            <a:r>
              <a:rPr lang="fr-FR" sz="2400"/>
              <a:t>Compana general de combustibles (Arg.)</a:t>
            </a:r>
          </a:p>
          <a:p>
            <a:r>
              <a:rPr lang="fr-FR" sz="2400"/>
              <a:t>NGOs</a:t>
            </a:r>
          </a:p>
        </p:txBody>
      </p:sp>
      <p:pic>
        <p:nvPicPr>
          <p:cNvPr id="1034" name="Picture 10" descr="Ecuador - Wikipedia">
            <a:extLst>
              <a:ext uri="{FF2B5EF4-FFF2-40B4-BE49-F238E27FC236}">
                <a16:creationId xmlns:a16="http://schemas.microsoft.com/office/drawing/2014/main" id="{4B390386-08E3-4FA0-82D1-70BBF205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5213" y="565846"/>
            <a:ext cx="1701901" cy="11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eblo Originario Kichwa de Sarayaku">
            <a:extLst>
              <a:ext uri="{FF2B5EF4-FFF2-40B4-BE49-F238E27FC236}">
                <a16:creationId xmlns:a16="http://schemas.microsoft.com/office/drawing/2014/main" id="{7FA536B4-6340-41F6-97D2-306DFFB6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1861" y="2090817"/>
            <a:ext cx="2028605" cy="11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pañía General de Combustibles S.A. (CGC)">
            <a:extLst>
              <a:ext uri="{FF2B5EF4-FFF2-40B4-BE49-F238E27FC236}">
                <a16:creationId xmlns:a16="http://schemas.microsoft.com/office/drawing/2014/main" id="{2C92B7CC-CE46-43BE-9656-9DDBE731C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33747" y="3619942"/>
            <a:ext cx="2044834" cy="11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0C6CBAFB-7CEE-4ECF-BBF5-8A7C35953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8864" y="5029200"/>
            <a:ext cx="2514600" cy="1371600"/>
          </a:xfrm>
          <a:prstGeom prst="rect">
            <a:avLst/>
          </a:prstGeom>
          <a:solidFill>
            <a:srgbClr val="94382A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6" name="Picture 12" descr="Home">
            <a:extLst>
              <a:ext uri="{FF2B5EF4-FFF2-40B4-BE49-F238E27FC236}">
                <a16:creationId xmlns:a16="http://schemas.microsoft.com/office/drawing/2014/main" id="{CDAD96B4-AE3F-4CEE-92E4-56B430EE4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7842" y="5313796"/>
            <a:ext cx="2196644" cy="79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049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CF02D5-4C5E-4A84-A195-6F40A96F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fr-FR" sz="3500">
                <a:solidFill>
                  <a:srgbClr val="FFFFFF"/>
                </a:solidFill>
              </a:rPr>
              <a:t>Domestic mechanisms and their limits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E25FC7-E431-425C-9FE0-D2A7D54E4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fr-FR" sz="2600" dirty="0" err="1"/>
              <a:t>Ecuadorian</a:t>
            </a:r>
            <a:r>
              <a:rPr lang="fr-FR" sz="2600" dirty="0"/>
              <a:t> legal </a:t>
            </a:r>
            <a:r>
              <a:rPr lang="fr-FR" sz="2600" dirty="0" err="1"/>
              <a:t>framework</a:t>
            </a:r>
            <a:r>
              <a:rPr lang="fr-FR" sz="2600" dirty="0"/>
              <a:t> </a:t>
            </a:r>
          </a:p>
          <a:p>
            <a:r>
              <a:rPr lang="fr-FR" sz="2600" dirty="0"/>
              <a:t>Ombudsman</a:t>
            </a:r>
          </a:p>
          <a:p>
            <a:r>
              <a:rPr lang="fr-FR" sz="2600" dirty="0"/>
              <a:t>Domestic courts</a:t>
            </a:r>
          </a:p>
        </p:txBody>
      </p:sp>
    </p:spTree>
    <p:extLst>
      <p:ext uri="{BB962C8B-B14F-4D97-AF65-F5344CB8AC3E}">
        <p14:creationId xmlns:p14="http://schemas.microsoft.com/office/powerpoint/2010/main" val="416441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F5EFBA-9D13-4688-BB3A-AE142F9F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</a:rPr>
              <a:t>The Inter-american Court of Human Rights</a:t>
            </a:r>
          </a:p>
        </p:txBody>
      </p:sp>
      <p:pic>
        <p:nvPicPr>
          <p:cNvPr id="2050" name="Picture 2" descr="Inter-American Human Rights Court Says Venezuela Did Not Violate TV  Station's Free Speech | Venezuelanalysis.com">
            <a:extLst>
              <a:ext uri="{FF2B5EF4-FFF2-40B4-BE49-F238E27FC236}">
                <a16:creationId xmlns:a16="http://schemas.microsoft.com/office/drawing/2014/main" id="{A0397EAC-6D81-4764-9C12-AE166440D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4" r="3" b="3"/>
          <a:stretch/>
        </p:blipFill>
        <p:spPr bwMode="auto">
          <a:xfrm>
            <a:off x="841248" y="2516777"/>
            <a:ext cx="6236208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8049C0-7875-4817-B1F4-02D8C08C1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fr-FR" sz="2200" dirty="0" err="1"/>
              <a:t>Procedure</a:t>
            </a:r>
            <a:endParaRPr lang="fr-FR" sz="2200" dirty="0"/>
          </a:p>
          <a:p>
            <a:r>
              <a:rPr lang="fr-FR" sz="2200" dirty="0" err="1"/>
              <a:t>Merits</a:t>
            </a:r>
            <a:endParaRPr lang="fr-FR" sz="2200" dirty="0"/>
          </a:p>
          <a:p>
            <a:r>
              <a:rPr lang="fr-FR" sz="2200" dirty="0"/>
              <a:t>Reliefs </a:t>
            </a:r>
          </a:p>
          <a:p>
            <a:r>
              <a:rPr lang="fr-FR" sz="2200" dirty="0"/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2440889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36544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3A1984D-9AB0-442A-8CF0-B4EC125E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Procedure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4C57E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0DC555-3A9B-46F2-890C-38EC4BA82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6031967" cy="3283260"/>
          </a:xfrm>
        </p:spPr>
        <p:txBody>
          <a:bodyPr anchor="ctr">
            <a:normAutofit/>
          </a:bodyPr>
          <a:lstStyle/>
          <a:p>
            <a:r>
              <a:rPr lang="en-GB" sz="1100"/>
              <a:t>The claimants:</a:t>
            </a:r>
          </a:p>
          <a:p>
            <a:pPr lvl="1"/>
            <a:r>
              <a:rPr lang="en-GB" sz="1100"/>
              <a:t>The initial petitioners</a:t>
            </a:r>
          </a:p>
          <a:p>
            <a:pPr lvl="1"/>
            <a:r>
              <a:rPr lang="en-GB" sz="1100"/>
              <a:t>The role of the Inter-American commission</a:t>
            </a:r>
          </a:p>
          <a:p>
            <a:pPr lvl="1"/>
            <a:r>
              <a:rPr lang="en-GB" sz="1100"/>
              <a:t>The participation of the initial petitioners and the victims in the proceeding</a:t>
            </a:r>
          </a:p>
          <a:p>
            <a:r>
              <a:rPr lang="en-GB" sz="1100"/>
              <a:t> The defendant:</a:t>
            </a:r>
          </a:p>
          <a:p>
            <a:pPr lvl="1"/>
            <a:r>
              <a:rPr lang="en-GB" sz="1100"/>
              <a:t>State’s responsibility for its failure to ensure the respect of IP rights by private companies</a:t>
            </a:r>
          </a:p>
          <a:p>
            <a:r>
              <a:rPr lang="en-GB" sz="1100"/>
              <a:t>Admissibility:</a:t>
            </a:r>
          </a:p>
          <a:p>
            <a:pPr lvl="1"/>
            <a:r>
              <a:rPr lang="en-GB" sz="1100"/>
              <a:t>Exhaustion of domestic remedies</a:t>
            </a:r>
          </a:p>
          <a:p>
            <a:r>
              <a:rPr lang="en-GB" sz="1100"/>
              <a:t>Procedural aspects</a:t>
            </a:r>
          </a:p>
          <a:p>
            <a:pPr lvl="1"/>
            <a:r>
              <a:rPr lang="en-GB" sz="1100"/>
              <a:t>Field visit</a:t>
            </a:r>
          </a:p>
          <a:p>
            <a:pPr lvl="1"/>
            <a:r>
              <a:rPr lang="en-GB" sz="1100"/>
              <a:t>Proof</a:t>
            </a:r>
          </a:p>
          <a:p>
            <a:pPr lvl="1"/>
            <a:r>
              <a:rPr lang="en-GB" sz="1100"/>
              <a:t>Provisional measures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3ED01A-A335-4F64-89DB-1DBE7D83F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0" r="18807" b="3"/>
          <a:stretch/>
        </p:blipFill>
        <p:spPr>
          <a:xfrm>
            <a:off x="7277100" y="2480954"/>
            <a:ext cx="4455979" cy="39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86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62405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D24AF4C-30A6-4F30-B2FE-CD36F3149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Merits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E7BE7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A5EC75-1A87-4BDA-BB1D-CDEF3B268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6031967" cy="3283260"/>
          </a:xfrm>
        </p:spPr>
        <p:txBody>
          <a:bodyPr anchor="ctr">
            <a:normAutofit/>
          </a:bodyPr>
          <a:lstStyle/>
          <a:p>
            <a:r>
              <a:rPr lang="fr-FR" sz="2000"/>
              <a:t>Right to prior and informed consultation, in relation with the rights to property and to cultural identity</a:t>
            </a:r>
          </a:p>
          <a:p>
            <a:pPr lvl="1"/>
            <a:r>
              <a:rPr lang="fr-FR" sz="2000"/>
              <a:t>PIC as a general principle of international law</a:t>
            </a:r>
          </a:p>
          <a:p>
            <a:pPr lvl="1"/>
            <a:r>
              <a:rPr lang="fr-FR" sz="2000"/>
              <a:t>Content of the right to PIC</a:t>
            </a:r>
          </a:p>
          <a:p>
            <a:pPr lvl="1"/>
            <a:r>
              <a:rPr lang="fr-FR" sz="2000"/>
              <a:t>PI consultation v. PI consent</a:t>
            </a:r>
          </a:p>
          <a:p>
            <a:r>
              <a:rPr lang="fr-FR" sz="2000"/>
              <a:t>Due diligence obligations that cannot be delegated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2F80F0-2E3D-46A7-A631-DA9AC5C7D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3" r="15396" b="3"/>
          <a:stretch/>
        </p:blipFill>
        <p:spPr>
          <a:xfrm>
            <a:off x="7277100" y="2480954"/>
            <a:ext cx="4455979" cy="39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0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44503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092C1A-9AD1-4893-9EFC-F0EA28B7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Reliefs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6A8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86ADF7-FDD7-40C0-98FD-EA744BC21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6031967" cy="3283260"/>
          </a:xfrm>
        </p:spPr>
        <p:txBody>
          <a:bodyPr anchor="ctr">
            <a:normAutofit/>
          </a:bodyPr>
          <a:lstStyle/>
          <a:p>
            <a:r>
              <a:rPr lang="en-GB" sz="2000"/>
              <a:t>Principle of full reparation</a:t>
            </a:r>
          </a:p>
          <a:p>
            <a:r>
              <a:rPr lang="en-GB" sz="2000"/>
              <a:t>Diversity of the means to ensure full reparation</a:t>
            </a:r>
          </a:p>
          <a:p>
            <a:pPr lvl="1"/>
            <a:r>
              <a:rPr lang="en-GB" sz="2000"/>
              <a:t>Restitution: obligation to neutralize explosives</a:t>
            </a:r>
          </a:p>
          <a:p>
            <a:pPr lvl="1"/>
            <a:r>
              <a:rPr lang="en-GB" sz="2000"/>
              <a:t>Satisfaction: public acknowledgment of responsibility</a:t>
            </a:r>
          </a:p>
          <a:p>
            <a:pPr lvl="1"/>
            <a:r>
              <a:rPr lang="en-GB" sz="2000"/>
              <a:t>Compensation: financial penalty</a:t>
            </a:r>
          </a:p>
          <a:p>
            <a:pPr lvl="1"/>
            <a:r>
              <a:rPr lang="en-GB" sz="2000"/>
              <a:t>Guarantees of non-repetition: changes in the law and legal training</a:t>
            </a:r>
          </a:p>
          <a:p>
            <a:pPr marL="0" indent="0">
              <a:buNone/>
            </a:pPr>
            <a:endParaRPr lang="fr-FR" sz="2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6AC1183-B678-42C3-9136-2D366D128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r="17768" b="1"/>
          <a:stretch/>
        </p:blipFill>
        <p:spPr bwMode="auto">
          <a:xfrm>
            <a:off x="7277100" y="2480954"/>
            <a:ext cx="4455979" cy="391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58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</Words>
  <Application>Microsoft Office PowerPoint</Application>
  <PresentationFormat>Grand écran</PresentationFormat>
  <Paragraphs>61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Global Environmental Litigation</vt:lpstr>
      <vt:lpstr>The Kichwa de Sarayaku v. Ecuador dispute A case-study</vt:lpstr>
      <vt:lpstr>A (very) brief summary of the facts</vt:lpstr>
      <vt:lpstr>Actors</vt:lpstr>
      <vt:lpstr>Domestic mechanisms and their limits</vt:lpstr>
      <vt:lpstr>The Inter-american Court of Human Rights</vt:lpstr>
      <vt:lpstr>Procedure</vt:lpstr>
      <vt:lpstr>Merits</vt:lpstr>
      <vt:lpstr>Reliefs</vt:lpstr>
      <vt:lpstr>Follow-up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Environmental Litigation</dc:title>
  <dc:creator>Patrick Jacob</dc:creator>
  <cp:lastModifiedBy>Patrick Jacob</cp:lastModifiedBy>
  <cp:revision>1</cp:revision>
  <dcterms:created xsi:type="dcterms:W3CDTF">2021-01-29T10:06:52Z</dcterms:created>
  <dcterms:modified xsi:type="dcterms:W3CDTF">2021-01-29T10:07:26Z</dcterms:modified>
</cp:coreProperties>
</file>