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98" r:id="rId4"/>
    <p:sldId id="259" r:id="rId5"/>
    <p:sldId id="260" r:id="rId6"/>
    <p:sldId id="261" r:id="rId7"/>
    <p:sldId id="306" r:id="rId8"/>
    <p:sldId id="302" r:id="rId9"/>
    <p:sldId id="309" r:id="rId10"/>
    <p:sldId id="299" r:id="rId11"/>
    <p:sldId id="301" r:id="rId12"/>
    <p:sldId id="264" r:id="rId13"/>
    <p:sldId id="307" r:id="rId14"/>
    <p:sldId id="262" r:id="rId15"/>
    <p:sldId id="305"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927"/>
    <a:srgbClr val="095184"/>
    <a:srgbClr val="004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D40F8-DEE7-4B0A-BAD2-AEA785FCB9F7}" v="9" dt="2021-01-03T21:38:15.945"/>
  </p1510:revLst>
</p1510:revInfo>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Jacob" userId="97dabbf521e30788" providerId="LiveId" clId="{2D6D40F8-DEE7-4B0A-BAD2-AEA785FCB9F7}"/>
    <pc:docChg chg="undo custSel mod addSld delSld modSld sldOrd">
      <pc:chgData name="Patrick Jacob" userId="97dabbf521e30788" providerId="LiveId" clId="{2D6D40F8-DEE7-4B0A-BAD2-AEA785FCB9F7}" dt="2021-01-04T10:40:40.856" v="2781" actId="20577"/>
      <pc:docMkLst>
        <pc:docMk/>
      </pc:docMkLst>
      <pc:sldChg chg="modSp mod">
        <pc:chgData name="Patrick Jacob" userId="97dabbf521e30788" providerId="LiveId" clId="{2D6D40F8-DEE7-4B0A-BAD2-AEA785FCB9F7}" dt="2021-01-03T16:36:40.179" v="75" actId="14100"/>
        <pc:sldMkLst>
          <pc:docMk/>
          <pc:sldMk cId="3423227441" sldId="261"/>
        </pc:sldMkLst>
        <pc:spChg chg="mod">
          <ac:chgData name="Patrick Jacob" userId="97dabbf521e30788" providerId="LiveId" clId="{2D6D40F8-DEE7-4B0A-BAD2-AEA785FCB9F7}" dt="2021-01-03T16:36:36.930" v="74" actId="20577"/>
          <ac:spMkLst>
            <pc:docMk/>
            <pc:sldMk cId="3423227441" sldId="261"/>
            <ac:spMk id="9" creationId="{BABE8981-FE25-448B-925B-AB16B1D5298E}"/>
          </ac:spMkLst>
        </pc:spChg>
        <pc:picChg chg="mod">
          <ac:chgData name="Patrick Jacob" userId="97dabbf521e30788" providerId="LiveId" clId="{2D6D40F8-DEE7-4B0A-BAD2-AEA785FCB9F7}" dt="2021-01-03T16:36:40.179" v="75" actId="14100"/>
          <ac:picMkLst>
            <pc:docMk/>
            <pc:sldMk cId="3423227441" sldId="261"/>
            <ac:picMk id="5" creationId="{BDDFC984-5024-402A-8B9E-AC7845F8B4A2}"/>
          </ac:picMkLst>
        </pc:picChg>
      </pc:sldChg>
      <pc:sldChg chg="addSp delSp modSp mod">
        <pc:chgData name="Patrick Jacob" userId="97dabbf521e30788" providerId="LiveId" clId="{2D6D40F8-DEE7-4B0A-BAD2-AEA785FCB9F7}" dt="2021-01-03T21:28:43.352" v="2663" actId="26606"/>
        <pc:sldMkLst>
          <pc:docMk/>
          <pc:sldMk cId="1595253727" sldId="262"/>
        </pc:sldMkLst>
        <pc:spChg chg="mod">
          <ac:chgData name="Patrick Jacob" userId="97dabbf521e30788" providerId="LiveId" clId="{2D6D40F8-DEE7-4B0A-BAD2-AEA785FCB9F7}" dt="2021-01-03T21:28:43.352" v="2663" actId="26606"/>
          <ac:spMkLst>
            <pc:docMk/>
            <pc:sldMk cId="1595253727" sldId="262"/>
            <ac:spMk id="2" creationId="{EA3220AF-A55E-4A7E-B9F8-8528AFA999F8}"/>
          </ac:spMkLst>
        </pc:spChg>
        <pc:spChg chg="mod">
          <ac:chgData name="Patrick Jacob" userId="97dabbf521e30788" providerId="LiveId" clId="{2D6D40F8-DEE7-4B0A-BAD2-AEA785FCB9F7}" dt="2021-01-03T21:28:43.352" v="2663" actId="26606"/>
          <ac:spMkLst>
            <pc:docMk/>
            <pc:sldMk cId="1595253727" sldId="262"/>
            <ac:spMk id="3" creationId="{E9D9D2E0-CEC8-4CBB-B1DB-6FA5EC3FB6CF}"/>
          </ac:spMkLst>
        </pc:spChg>
        <pc:spChg chg="add del">
          <ac:chgData name="Patrick Jacob" userId="97dabbf521e30788" providerId="LiveId" clId="{2D6D40F8-DEE7-4B0A-BAD2-AEA785FCB9F7}" dt="2021-01-03T21:28:43.352" v="2663" actId="26606"/>
          <ac:spMkLst>
            <pc:docMk/>
            <pc:sldMk cId="1595253727" sldId="262"/>
            <ac:spMk id="13" creationId="{B6C29DB0-17E9-42FF-986E-0B7F493F4D24}"/>
          </ac:spMkLst>
        </pc:spChg>
        <pc:spChg chg="add del">
          <ac:chgData name="Patrick Jacob" userId="97dabbf521e30788" providerId="LiveId" clId="{2D6D40F8-DEE7-4B0A-BAD2-AEA785FCB9F7}" dt="2021-01-03T21:28:43.352" v="2663" actId="26606"/>
          <ac:spMkLst>
            <pc:docMk/>
            <pc:sldMk cId="1595253727" sldId="262"/>
            <ac:spMk id="15" creationId="{115AD956-A5B6-4760-B8B2-11E2DF6B0212}"/>
          </ac:spMkLst>
        </pc:spChg>
        <pc:spChg chg="add del">
          <ac:chgData name="Patrick Jacob" userId="97dabbf521e30788" providerId="LiveId" clId="{2D6D40F8-DEE7-4B0A-BAD2-AEA785FCB9F7}" dt="2021-01-03T21:28:43.352" v="2663" actId="26606"/>
          <ac:spMkLst>
            <pc:docMk/>
            <pc:sldMk cId="1595253727" sldId="262"/>
            <ac:spMk id="20" creationId="{640E93D9-F13F-4097-A159-E0A6CEBA8F3B}"/>
          </ac:spMkLst>
        </pc:spChg>
        <pc:spChg chg="add del">
          <ac:chgData name="Patrick Jacob" userId="97dabbf521e30788" providerId="LiveId" clId="{2D6D40F8-DEE7-4B0A-BAD2-AEA785FCB9F7}" dt="2021-01-03T21:28:43.352" v="2663" actId="26606"/>
          <ac:spMkLst>
            <pc:docMk/>
            <pc:sldMk cId="1595253727" sldId="262"/>
            <ac:spMk id="22" creationId="{BA3D150B-ADB5-401D-8304-C7845A109595}"/>
          </ac:spMkLst>
        </pc:spChg>
        <pc:spChg chg="add del">
          <ac:chgData name="Patrick Jacob" userId="97dabbf521e30788" providerId="LiveId" clId="{2D6D40F8-DEE7-4B0A-BAD2-AEA785FCB9F7}" dt="2021-01-03T21:28:43.352" v="2663" actId="26606"/>
          <ac:spMkLst>
            <pc:docMk/>
            <pc:sldMk cId="1595253727" sldId="262"/>
            <ac:spMk id="24" creationId="{ACD3AB31-A71C-4414-BA05-CF667CBA34D2}"/>
          </ac:spMkLst>
        </pc:spChg>
        <pc:picChg chg="mod">
          <ac:chgData name="Patrick Jacob" userId="97dabbf521e30788" providerId="LiveId" clId="{2D6D40F8-DEE7-4B0A-BAD2-AEA785FCB9F7}" dt="2021-01-03T21:28:43.352" v="2663" actId="26606"/>
          <ac:picMkLst>
            <pc:docMk/>
            <pc:sldMk cId="1595253727" sldId="262"/>
            <ac:picMk id="5" creationId="{8BEA5CEE-C725-4D5A-B914-ECAFCAD31142}"/>
          </ac:picMkLst>
        </pc:picChg>
      </pc:sldChg>
      <pc:sldChg chg="addSp modSp mod">
        <pc:chgData name="Patrick Jacob" userId="97dabbf521e30788" providerId="LiveId" clId="{2D6D40F8-DEE7-4B0A-BAD2-AEA785FCB9F7}" dt="2021-01-03T21:27:58.938" v="2633" actId="113"/>
        <pc:sldMkLst>
          <pc:docMk/>
          <pc:sldMk cId="3505708975" sldId="264"/>
        </pc:sldMkLst>
        <pc:spChg chg="mod">
          <ac:chgData name="Patrick Jacob" userId="97dabbf521e30788" providerId="LiveId" clId="{2D6D40F8-DEE7-4B0A-BAD2-AEA785FCB9F7}" dt="2021-01-03T21:27:39.868" v="2627" actId="26606"/>
          <ac:spMkLst>
            <pc:docMk/>
            <pc:sldMk cId="3505708975" sldId="264"/>
            <ac:spMk id="2" creationId="{1FF5789B-FC60-435A-B5E2-152110C0A899}"/>
          </ac:spMkLst>
        </pc:spChg>
        <pc:spChg chg="mod ord">
          <ac:chgData name="Patrick Jacob" userId="97dabbf521e30788" providerId="LiveId" clId="{2D6D40F8-DEE7-4B0A-BAD2-AEA785FCB9F7}" dt="2021-01-03T21:27:58.938" v="2633" actId="113"/>
          <ac:spMkLst>
            <pc:docMk/>
            <pc:sldMk cId="3505708975" sldId="264"/>
            <ac:spMk id="3" creationId="{1259DD4B-BF1D-44EB-8BC3-08CD076917AE}"/>
          </ac:spMkLst>
        </pc:spChg>
        <pc:spChg chg="add">
          <ac:chgData name="Patrick Jacob" userId="97dabbf521e30788" providerId="LiveId" clId="{2D6D40F8-DEE7-4B0A-BAD2-AEA785FCB9F7}" dt="2021-01-03T21:27:39.868" v="2627" actId="26606"/>
          <ac:spMkLst>
            <pc:docMk/>
            <pc:sldMk cId="3505708975" sldId="264"/>
            <ac:spMk id="12" creationId="{D2B783EE-0239-4717-BBEA-8C9EAC61C824}"/>
          </ac:spMkLst>
        </pc:spChg>
        <pc:spChg chg="add">
          <ac:chgData name="Patrick Jacob" userId="97dabbf521e30788" providerId="LiveId" clId="{2D6D40F8-DEE7-4B0A-BAD2-AEA785FCB9F7}" dt="2021-01-03T21:27:39.868" v="2627" actId="26606"/>
          <ac:spMkLst>
            <pc:docMk/>
            <pc:sldMk cId="3505708975" sldId="264"/>
            <ac:spMk id="14" creationId="{A7B99495-F43F-4D80-A44F-2CB4764EB90B}"/>
          </ac:spMkLst>
        </pc:spChg>
        <pc:spChg chg="add">
          <ac:chgData name="Patrick Jacob" userId="97dabbf521e30788" providerId="LiveId" clId="{2D6D40F8-DEE7-4B0A-BAD2-AEA785FCB9F7}" dt="2021-01-03T21:27:39.868" v="2627" actId="26606"/>
          <ac:spMkLst>
            <pc:docMk/>
            <pc:sldMk cId="3505708975" sldId="264"/>
            <ac:spMk id="16" creationId="{70BEB1E7-2F88-40BC-B73D-42E5B6F80BFC}"/>
          </ac:spMkLst>
        </pc:spChg>
        <pc:picChg chg="mod">
          <ac:chgData name="Patrick Jacob" userId="97dabbf521e30788" providerId="LiveId" clId="{2D6D40F8-DEE7-4B0A-BAD2-AEA785FCB9F7}" dt="2021-01-03T21:27:39.868" v="2627" actId="26606"/>
          <ac:picMkLst>
            <pc:docMk/>
            <pc:sldMk cId="3505708975" sldId="264"/>
            <ac:picMk id="5" creationId="{4BF8899C-CBE5-4B26-BAC8-8B60B88CEF14}"/>
          </ac:picMkLst>
        </pc:picChg>
        <pc:picChg chg="mod">
          <ac:chgData name="Patrick Jacob" userId="97dabbf521e30788" providerId="LiveId" clId="{2D6D40F8-DEE7-4B0A-BAD2-AEA785FCB9F7}" dt="2021-01-03T21:27:39.868" v="2627" actId="26606"/>
          <ac:picMkLst>
            <pc:docMk/>
            <pc:sldMk cId="3505708975" sldId="264"/>
            <ac:picMk id="7" creationId="{30A5AA36-BAA3-4127-8FB9-4470CD0ADFD3}"/>
          </ac:picMkLst>
        </pc:picChg>
      </pc:sldChg>
      <pc:sldChg chg="modSp mod">
        <pc:chgData name="Patrick Jacob" userId="97dabbf521e30788" providerId="LiveId" clId="{2D6D40F8-DEE7-4B0A-BAD2-AEA785FCB9F7}" dt="2021-01-03T21:29:33.399" v="2688" actId="114"/>
        <pc:sldMkLst>
          <pc:docMk/>
          <pc:sldMk cId="3526131605" sldId="298"/>
        </pc:sldMkLst>
        <pc:spChg chg="mod">
          <ac:chgData name="Patrick Jacob" userId="97dabbf521e30788" providerId="LiveId" clId="{2D6D40F8-DEE7-4B0A-BAD2-AEA785FCB9F7}" dt="2021-01-03T16:34:52.099" v="35" actId="20577"/>
          <ac:spMkLst>
            <pc:docMk/>
            <pc:sldMk cId="3526131605" sldId="298"/>
            <ac:spMk id="2" creationId="{5A8A6BF3-1232-4ECC-A6B8-0ECD2053941A}"/>
          </ac:spMkLst>
        </pc:spChg>
        <pc:spChg chg="mod">
          <ac:chgData name="Patrick Jacob" userId="97dabbf521e30788" providerId="LiveId" clId="{2D6D40F8-DEE7-4B0A-BAD2-AEA785FCB9F7}" dt="2021-01-03T21:29:33.399" v="2688" actId="114"/>
          <ac:spMkLst>
            <pc:docMk/>
            <pc:sldMk cId="3526131605" sldId="298"/>
            <ac:spMk id="3" creationId="{EEE4CEB0-DFE9-49A4-8DB5-588BF1A36358}"/>
          </ac:spMkLst>
        </pc:spChg>
      </pc:sldChg>
      <pc:sldChg chg="addSp delSp modSp mod">
        <pc:chgData name="Patrick Jacob" userId="97dabbf521e30788" providerId="LiveId" clId="{2D6D40F8-DEE7-4B0A-BAD2-AEA785FCB9F7}" dt="2021-01-03T21:28:27.357" v="2661" actId="20577"/>
        <pc:sldMkLst>
          <pc:docMk/>
          <pc:sldMk cId="2500919674" sldId="299"/>
        </pc:sldMkLst>
        <pc:spChg chg="mod">
          <ac:chgData name="Patrick Jacob" userId="97dabbf521e30788" providerId="LiveId" clId="{2D6D40F8-DEE7-4B0A-BAD2-AEA785FCB9F7}" dt="2021-01-03T19:29:36.080" v="1334" actId="26606"/>
          <ac:spMkLst>
            <pc:docMk/>
            <pc:sldMk cId="2500919674" sldId="299"/>
            <ac:spMk id="2" creationId="{7768A834-BF33-491E-BD38-63E85E25BC0D}"/>
          </ac:spMkLst>
        </pc:spChg>
        <pc:spChg chg="mod">
          <ac:chgData name="Patrick Jacob" userId="97dabbf521e30788" providerId="LiveId" clId="{2D6D40F8-DEE7-4B0A-BAD2-AEA785FCB9F7}" dt="2021-01-03T21:28:27.357" v="2661" actId="20577"/>
          <ac:spMkLst>
            <pc:docMk/>
            <pc:sldMk cId="2500919674" sldId="299"/>
            <ac:spMk id="3" creationId="{F4D9000C-E044-46C4-93F4-76DD612D4212}"/>
          </ac:spMkLst>
        </pc:spChg>
        <pc:spChg chg="del">
          <ac:chgData name="Patrick Jacob" userId="97dabbf521e30788" providerId="LiveId" clId="{2D6D40F8-DEE7-4B0A-BAD2-AEA785FCB9F7}" dt="2021-01-03T19:29:36.080" v="1334" actId="26606"/>
          <ac:spMkLst>
            <pc:docMk/>
            <pc:sldMk cId="2500919674" sldId="299"/>
            <ac:spMk id="72" creationId="{B6C29DB0-17E9-42FF-986E-0B7F493F4D24}"/>
          </ac:spMkLst>
        </pc:spChg>
        <pc:spChg chg="del">
          <ac:chgData name="Patrick Jacob" userId="97dabbf521e30788" providerId="LiveId" clId="{2D6D40F8-DEE7-4B0A-BAD2-AEA785FCB9F7}" dt="2021-01-03T19:29:36.080" v="1334" actId="26606"/>
          <ac:spMkLst>
            <pc:docMk/>
            <pc:sldMk cId="2500919674" sldId="299"/>
            <ac:spMk id="74" creationId="{115AD956-A5B6-4760-B8B2-11E2DF6B0212}"/>
          </ac:spMkLst>
        </pc:spChg>
        <pc:spChg chg="add">
          <ac:chgData name="Patrick Jacob" userId="97dabbf521e30788" providerId="LiveId" clId="{2D6D40F8-DEE7-4B0A-BAD2-AEA785FCB9F7}" dt="2021-01-03T21:06:48.089" v="1935" actId="26606"/>
          <ac:spMkLst>
            <pc:docMk/>
            <pc:sldMk cId="2500919674" sldId="299"/>
            <ac:spMk id="75" creationId="{640E93D9-F13F-4097-A159-E0A6CEBA8F3B}"/>
          </ac:spMkLst>
        </pc:spChg>
        <pc:spChg chg="add">
          <ac:chgData name="Patrick Jacob" userId="97dabbf521e30788" providerId="LiveId" clId="{2D6D40F8-DEE7-4B0A-BAD2-AEA785FCB9F7}" dt="2021-01-03T21:06:48.089" v="1935" actId="26606"/>
          <ac:spMkLst>
            <pc:docMk/>
            <pc:sldMk cId="2500919674" sldId="299"/>
            <ac:spMk id="77" creationId="{BA3D150B-ADB5-401D-8304-C7845A109595}"/>
          </ac:spMkLst>
        </pc:spChg>
        <pc:spChg chg="add">
          <ac:chgData name="Patrick Jacob" userId="97dabbf521e30788" providerId="LiveId" clId="{2D6D40F8-DEE7-4B0A-BAD2-AEA785FCB9F7}" dt="2021-01-03T21:06:48.089" v="1935" actId="26606"/>
          <ac:spMkLst>
            <pc:docMk/>
            <pc:sldMk cId="2500919674" sldId="299"/>
            <ac:spMk id="79" creationId="{ACD3AB31-A71C-4414-BA05-CF667CBA34D2}"/>
          </ac:spMkLst>
        </pc:spChg>
        <pc:spChg chg="add del">
          <ac:chgData name="Patrick Jacob" userId="97dabbf521e30788" providerId="LiveId" clId="{2D6D40F8-DEE7-4B0A-BAD2-AEA785FCB9F7}" dt="2021-01-03T21:05:22.987" v="1844" actId="26606"/>
          <ac:spMkLst>
            <pc:docMk/>
            <pc:sldMk cId="2500919674" sldId="299"/>
            <ac:spMk id="136" creationId="{640E93D9-F13F-4097-A159-E0A6CEBA8F3B}"/>
          </ac:spMkLst>
        </pc:spChg>
        <pc:spChg chg="add del">
          <ac:chgData name="Patrick Jacob" userId="97dabbf521e30788" providerId="LiveId" clId="{2D6D40F8-DEE7-4B0A-BAD2-AEA785FCB9F7}" dt="2021-01-03T21:05:22.987" v="1844" actId="26606"/>
          <ac:spMkLst>
            <pc:docMk/>
            <pc:sldMk cId="2500919674" sldId="299"/>
            <ac:spMk id="138" creationId="{BA3D150B-ADB5-401D-8304-C7845A109595}"/>
          </ac:spMkLst>
        </pc:spChg>
        <pc:spChg chg="add del">
          <ac:chgData name="Patrick Jacob" userId="97dabbf521e30788" providerId="LiveId" clId="{2D6D40F8-DEE7-4B0A-BAD2-AEA785FCB9F7}" dt="2021-01-03T21:05:22.987" v="1844" actId="26606"/>
          <ac:spMkLst>
            <pc:docMk/>
            <pc:sldMk cId="2500919674" sldId="299"/>
            <ac:spMk id="140" creationId="{ACD3AB31-A71C-4414-BA05-CF667CBA34D2}"/>
          </ac:spMkLst>
        </pc:spChg>
        <pc:spChg chg="add del">
          <ac:chgData name="Patrick Jacob" userId="97dabbf521e30788" providerId="LiveId" clId="{2D6D40F8-DEE7-4B0A-BAD2-AEA785FCB9F7}" dt="2021-01-03T21:06:48.089" v="1935" actId="26606"/>
          <ac:spMkLst>
            <pc:docMk/>
            <pc:sldMk cId="2500919674" sldId="299"/>
            <ac:spMk id="192" creationId="{640E93D9-F13F-4097-A159-E0A6CEBA8F3B}"/>
          </ac:spMkLst>
        </pc:spChg>
        <pc:spChg chg="add del">
          <ac:chgData name="Patrick Jacob" userId="97dabbf521e30788" providerId="LiveId" clId="{2D6D40F8-DEE7-4B0A-BAD2-AEA785FCB9F7}" dt="2021-01-03T21:06:48.089" v="1935" actId="26606"/>
          <ac:spMkLst>
            <pc:docMk/>
            <pc:sldMk cId="2500919674" sldId="299"/>
            <ac:spMk id="193" creationId="{BA3D150B-ADB5-401D-8304-C7845A109595}"/>
          </ac:spMkLst>
        </pc:spChg>
        <pc:spChg chg="add del">
          <ac:chgData name="Patrick Jacob" userId="97dabbf521e30788" providerId="LiveId" clId="{2D6D40F8-DEE7-4B0A-BAD2-AEA785FCB9F7}" dt="2021-01-03T21:06:48.089" v="1935" actId="26606"/>
          <ac:spMkLst>
            <pc:docMk/>
            <pc:sldMk cId="2500919674" sldId="299"/>
            <ac:spMk id="194" creationId="{ACD3AB31-A71C-4414-BA05-CF667CBA34D2}"/>
          </ac:spMkLst>
        </pc:spChg>
        <pc:picChg chg="mod">
          <ac:chgData name="Patrick Jacob" userId="97dabbf521e30788" providerId="LiveId" clId="{2D6D40F8-DEE7-4B0A-BAD2-AEA785FCB9F7}" dt="2021-01-03T19:29:36.080" v="1334" actId="26606"/>
          <ac:picMkLst>
            <pc:docMk/>
            <pc:sldMk cId="2500919674" sldId="299"/>
            <ac:picMk id="1027" creationId="{E4D8EEC1-9867-4325-8F15-EBEC03781D61}"/>
          </ac:picMkLst>
        </pc:picChg>
      </pc:sldChg>
      <pc:sldChg chg="addSp delSp modSp mod">
        <pc:chgData name="Patrick Jacob" userId="97dabbf521e30788" providerId="LiveId" clId="{2D6D40F8-DEE7-4B0A-BAD2-AEA785FCB9F7}" dt="2021-01-03T21:26:03.921" v="2529" actId="20577"/>
        <pc:sldMkLst>
          <pc:docMk/>
          <pc:sldMk cId="1642871818" sldId="301"/>
        </pc:sldMkLst>
        <pc:spChg chg="mod">
          <ac:chgData name="Patrick Jacob" userId="97dabbf521e30788" providerId="LiveId" clId="{2D6D40F8-DEE7-4B0A-BAD2-AEA785FCB9F7}" dt="2021-01-03T19:30:00.181" v="1335" actId="26606"/>
          <ac:spMkLst>
            <pc:docMk/>
            <pc:sldMk cId="1642871818" sldId="301"/>
            <ac:spMk id="2" creationId="{7768A834-BF33-491E-BD38-63E85E25BC0D}"/>
          </ac:spMkLst>
        </pc:spChg>
        <pc:spChg chg="mod">
          <ac:chgData name="Patrick Jacob" userId="97dabbf521e30788" providerId="LiveId" clId="{2D6D40F8-DEE7-4B0A-BAD2-AEA785FCB9F7}" dt="2021-01-03T21:26:03.921" v="2529" actId="20577"/>
          <ac:spMkLst>
            <pc:docMk/>
            <pc:sldMk cId="1642871818" sldId="301"/>
            <ac:spMk id="3" creationId="{F4D9000C-E044-46C4-93F4-76DD612D4212}"/>
          </ac:spMkLst>
        </pc:spChg>
        <pc:spChg chg="add">
          <ac:chgData name="Patrick Jacob" userId="97dabbf521e30788" providerId="LiveId" clId="{2D6D40F8-DEE7-4B0A-BAD2-AEA785FCB9F7}" dt="2021-01-03T21:07:55.900" v="2037" actId="26606"/>
          <ac:spMkLst>
            <pc:docMk/>
            <pc:sldMk cId="1642871818" sldId="301"/>
            <ac:spMk id="75" creationId="{640E93D9-F13F-4097-A159-E0A6CEBA8F3B}"/>
          </ac:spMkLst>
        </pc:spChg>
        <pc:spChg chg="add">
          <ac:chgData name="Patrick Jacob" userId="97dabbf521e30788" providerId="LiveId" clId="{2D6D40F8-DEE7-4B0A-BAD2-AEA785FCB9F7}" dt="2021-01-03T21:07:55.900" v="2037" actId="26606"/>
          <ac:spMkLst>
            <pc:docMk/>
            <pc:sldMk cId="1642871818" sldId="301"/>
            <ac:spMk id="77" creationId="{BA3D150B-ADB5-401D-8304-C7845A109595}"/>
          </ac:spMkLst>
        </pc:spChg>
        <pc:spChg chg="add">
          <ac:chgData name="Patrick Jacob" userId="97dabbf521e30788" providerId="LiveId" clId="{2D6D40F8-DEE7-4B0A-BAD2-AEA785FCB9F7}" dt="2021-01-03T21:07:55.900" v="2037" actId="26606"/>
          <ac:spMkLst>
            <pc:docMk/>
            <pc:sldMk cId="1642871818" sldId="301"/>
            <ac:spMk id="79" creationId="{ACD3AB31-A71C-4414-BA05-CF667CBA34D2}"/>
          </ac:spMkLst>
        </pc:spChg>
        <pc:spChg chg="del">
          <ac:chgData name="Patrick Jacob" userId="97dabbf521e30788" providerId="LiveId" clId="{2D6D40F8-DEE7-4B0A-BAD2-AEA785FCB9F7}" dt="2021-01-03T19:30:00.181" v="1335" actId="26606"/>
          <ac:spMkLst>
            <pc:docMk/>
            <pc:sldMk cId="1642871818" sldId="301"/>
            <ac:spMk id="136" creationId="{B6C29DB0-17E9-42FF-986E-0B7F493F4D24}"/>
          </ac:spMkLst>
        </pc:spChg>
        <pc:spChg chg="del">
          <ac:chgData name="Patrick Jacob" userId="97dabbf521e30788" providerId="LiveId" clId="{2D6D40F8-DEE7-4B0A-BAD2-AEA785FCB9F7}" dt="2021-01-03T19:30:00.181" v="1335" actId="26606"/>
          <ac:spMkLst>
            <pc:docMk/>
            <pc:sldMk cId="1642871818" sldId="301"/>
            <ac:spMk id="138" creationId="{115AD956-A5B6-4760-B8B2-11E2DF6B0212}"/>
          </ac:spMkLst>
        </pc:spChg>
        <pc:spChg chg="add del">
          <ac:chgData name="Patrick Jacob" userId="97dabbf521e30788" providerId="LiveId" clId="{2D6D40F8-DEE7-4B0A-BAD2-AEA785FCB9F7}" dt="2021-01-03T21:07:55.900" v="2037" actId="26606"/>
          <ac:spMkLst>
            <pc:docMk/>
            <pc:sldMk cId="1642871818" sldId="301"/>
            <ac:spMk id="192" creationId="{640E93D9-F13F-4097-A159-E0A6CEBA8F3B}"/>
          </ac:spMkLst>
        </pc:spChg>
        <pc:spChg chg="add del">
          <ac:chgData name="Patrick Jacob" userId="97dabbf521e30788" providerId="LiveId" clId="{2D6D40F8-DEE7-4B0A-BAD2-AEA785FCB9F7}" dt="2021-01-03T21:07:55.900" v="2037" actId="26606"/>
          <ac:spMkLst>
            <pc:docMk/>
            <pc:sldMk cId="1642871818" sldId="301"/>
            <ac:spMk id="193" creationId="{BA3D150B-ADB5-401D-8304-C7845A109595}"/>
          </ac:spMkLst>
        </pc:spChg>
        <pc:spChg chg="add del">
          <ac:chgData name="Patrick Jacob" userId="97dabbf521e30788" providerId="LiveId" clId="{2D6D40F8-DEE7-4B0A-BAD2-AEA785FCB9F7}" dt="2021-01-03T21:07:55.900" v="2037" actId="26606"/>
          <ac:spMkLst>
            <pc:docMk/>
            <pc:sldMk cId="1642871818" sldId="301"/>
            <ac:spMk id="194" creationId="{ACD3AB31-A71C-4414-BA05-CF667CBA34D2}"/>
          </ac:spMkLst>
        </pc:spChg>
        <pc:picChg chg="mod">
          <ac:chgData name="Patrick Jacob" userId="97dabbf521e30788" providerId="LiveId" clId="{2D6D40F8-DEE7-4B0A-BAD2-AEA785FCB9F7}" dt="2021-01-03T19:30:00.181" v="1335" actId="26606"/>
          <ac:picMkLst>
            <pc:docMk/>
            <pc:sldMk cId="1642871818" sldId="301"/>
            <ac:picMk id="1027" creationId="{E4D8EEC1-9867-4325-8F15-EBEC03781D61}"/>
          </ac:picMkLst>
        </pc:picChg>
      </pc:sldChg>
      <pc:sldChg chg="addSp delSp modSp mod ord">
        <pc:chgData name="Patrick Jacob" userId="97dabbf521e30788" providerId="LiveId" clId="{2D6D40F8-DEE7-4B0A-BAD2-AEA785FCB9F7}" dt="2021-01-04T10:40:40.856" v="2781" actId="20577"/>
        <pc:sldMkLst>
          <pc:docMk/>
          <pc:sldMk cId="3609873987" sldId="302"/>
        </pc:sldMkLst>
        <pc:spChg chg="mod">
          <ac:chgData name="Patrick Jacob" userId="97dabbf521e30788" providerId="LiveId" clId="{2D6D40F8-DEE7-4B0A-BAD2-AEA785FCB9F7}" dt="2021-01-03T19:29:07.293" v="1332" actId="26606"/>
          <ac:spMkLst>
            <pc:docMk/>
            <pc:sldMk cId="3609873987" sldId="302"/>
            <ac:spMk id="2" creationId="{7768A834-BF33-491E-BD38-63E85E25BC0D}"/>
          </ac:spMkLst>
        </pc:spChg>
        <pc:spChg chg="mod">
          <ac:chgData name="Patrick Jacob" userId="97dabbf521e30788" providerId="LiveId" clId="{2D6D40F8-DEE7-4B0A-BAD2-AEA785FCB9F7}" dt="2021-01-04T10:40:40.856" v="2781" actId="20577"/>
          <ac:spMkLst>
            <pc:docMk/>
            <pc:sldMk cId="3609873987" sldId="302"/>
            <ac:spMk id="3" creationId="{F4D9000C-E044-46C4-93F4-76DD612D4212}"/>
          </ac:spMkLst>
        </pc:spChg>
        <pc:spChg chg="del">
          <ac:chgData name="Patrick Jacob" userId="97dabbf521e30788" providerId="LiveId" clId="{2D6D40F8-DEE7-4B0A-BAD2-AEA785FCB9F7}" dt="2021-01-03T19:29:07.293" v="1332" actId="26606"/>
          <ac:spMkLst>
            <pc:docMk/>
            <pc:sldMk cId="3609873987" sldId="302"/>
            <ac:spMk id="136" creationId="{B6C29DB0-17E9-42FF-986E-0B7F493F4D24}"/>
          </ac:spMkLst>
        </pc:spChg>
        <pc:spChg chg="del">
          <ac:chgData name="Patrick Jacob" userId="97dabbf521e30788" providerId="LiveId" clId="{2D6D40F8-DEE7-4B0A-BAD2-AEA785FCB9F7}" dt="2021-01-03T19:29:07.293" v="1332" actId="26606"/>
          <ac:spMkLst>
            <pc:docMk/>
            <pc:sldMk cId="3609873987" sldId="302"/>
            <ac:spMk id="138" creationId="{115AD956-A5B6-4760-B8B2-11E2DF6B0212}"/>
          </ac:spMkLst>
        </pc:spChg>
        <pc:spChg chg="add">
          <ac:chgData name="Patrick Jacob" userId="97dabbf521e30788" providerId="LiveId" clId="{2D6D40F8-DEE7-4B0A-BAD2-AEA785FCB9F7}" dt="2021-01-03T19:29:07.293" v="1332" actId="26606"/>
          <ac:spMkLst>
            <pc:docMk/>
            <pc:sldMk cId="3609873987" sldId="302"/>
            <ac:spMk id="192" creationId="{640E93D9-F13F-4097-A159-E0A6CEBA8F3B}"/>
          </ac:spMkLst>
        </pc:spChg>
        <pc:spChg chg="add">
          <ac:chgData name="Patrick Jacob" userId="97dabbf521e30788" providerId="LiveId" clId="{2D6D40F8-DEE7-4B0A-BAD2-AEA785FCB9F7}" dt="2021-01-03T19:29:07.293" v="1332" actId="26606"/>
          <ac:spMkLst>
            <pc:docMk/>
            <pc:sldMk cId="3609873987" sldId="302"/>
            <ac:spMk id="193" creationId="{BA3D150B-ADB5-401D-8304-C7845A109595}"/>
          </ac:spMkLst>
        </pc:spChg>
        <pc:spChg chg="add">
          <ac:chgData name="Patrick Jacob" userId="97dabbf521e30788" providerId="LiveId" clId="{2D6D40F8-DEE7-4B0A-BAD2-AEA785FCB9F7}" dt="2021-01-03T19:29:07.293" v="1332" actId="26606"/>
          <ac:spMkLst>
            <pc:docMk/>
            <pc:sldMk cId="3609873987" sldId="302"/>
            <ac:spMk id="194" creationId="{ACD3AB31-A71C-4414-BA05-CF667CBA34D2}"/>
          </ac:spMkLst>
        </pc:spChg>
        <pc:picChg chg="mod">
          <ac:chgData name="Patrick Jacob" userId="97dabbf521e30788" providerId="LiveId" clId="{2D6D40F8-DEE7-4B0A-BAD2-AEA785FCB9F7}" dt="2021-01-03T19:29:07.293" v="1332" actId="26606"/>
          <ac:picMkLst>
            <pc:docMk/>
            <pc:sldMk cId="3609873987" sldId="302"/>
            <ac:picMk id="1027" creationId="{E4D8EEC1-9867-4325-8F15-EBEC03781D61}"/>
          </ac:picMkLst>
        </pc:picChg>
      </pc:sldChg>
      <pc:sldChg chg="del">
        <pc:chgData name="Patrick Jacob" userId="97dabbf521e30788" providerId="LiveId" clId="{2D6D40F8-DEE7-4B0A-BAD2-AEA785FCB9F7}" dt="2021-01-03T19:29:16.423" v="1333" actId="47"/>
        <pc:sldMkLst>
          <pc:docMk/>
          <pc:sldMk cId="4224262565" sldId="303"/>
        </pc:sldMkLst>
      </pc:sldChg>
      <pc:sldChg chg="del">
        <pc:chgData name="Patrick Jacob" userId="97dabbf521e30788" providerId="LiveId" clId="{2D6D40F8-DEE7-4B0A-BAD2-AEA785FCB9F7}" dt="2021-01-03T21:28:10.166" v="2634" actId="47"/>
        <pc:sldMkLst>
          <pc:docMk/>
          <pc:sldMk cId="4048400916" sldId="304"/>
        </pc:sldMkLst>
      </pc:sldChg>
      <pc:sldChg chg="addSp delSp modSp new del mod setBg">
        <pc:chgData name="Patrick Jacob" userId="97dabbf521e30788" providerId="LiveId" clId="{2D6D40F8-DEE7-4B0A-BAD2-AEA785FCB9F7}" dt="2021-01-03T19:26:27.058" v="1060" actId="47"/>
        <pc:sldMkLst>
          <pc:docMk/>
          <pc:sldMk cId="4193753009" sldId="308"/>
        </pc:sldMkLst>
        <pc:spChg chg="mod">
          <ac:chgData name="Patrick Jacob" userId="97dabbf521e30788" providerId="LiveId" clId="{2D6D40F8-DEE7-4B0A-BAD2-AEA785FCB9F7}" dt="2021-01-03T19:25:03.941" v="1050" actId="26606"/>
          <ac:spMkLst>
            <pc:docMk/>
            <pc:sldMk cId="4193753009" sldId="308"/>
            <ac:spMk id="2" creationId="{A6A38109-4443-4DC7-9CAE-0071C125C72C}"/>
          </ac:spMkLst>
        </pc:spChg>
        <pc:spChg chg="add del mod ord">
          <ac:chgData name="Patrick Jacob" userId="97dabbf521e30788" providerId="LiveId" clId="{2D6D40F8-DEE7-4B0A-BAD2-AEA785FCB9F7}" dt="2021-01-03T19:25:47.298" v="1053" actId="21"/>
          <ac:spMkLst>
            <pc:docMk/>
            <pc:sldMk cId="4193753009" sldId="308"/>
            <ac:spMk id="3" creationId="{5F21BA78-18BD-43B2-9C06-53CA9FDEB159}"/>
          </ac:spMkLst>
        </pc:spChg>
        <pc:spChg chg="add del">
          <ac:chgData name="Patrick Jacob" userId="97dabbf521e30788" providerId="LiveId" clId="{2D6D40F8-DEE7-4B0A-BAD2-AEA785FCB9F7}" dt="2021-01-03T19:25:03.941" v="1050" actId="26606"/>
          <ac:spMkLst>
            <pc:docMk/>
            <pc:sldMk cId="4193753009" sldId="308"/>
            <ac:spMk id="73" creationId="{A6D37EE4-EA1B-46EE-A54B-5233C63C9695}"/>
          </ac:spMkLst>
        </pc:spChg>
        <pc:spChg chg="add del">
          <ac:chgData name="Patrick Jacob" userId="97dabbf521e30788" providerId="LiveId" clId="{2D6D40F8-DEE7-4B0A-BAD2-AEA785FCB9F7}" dt="2021-01-03T19:25:03.941" v="1050" actId="26606"/>
          <ac:spMkLst>
            <pc:docMk/>
            <pc:sldMk cId="4193753009" sldId="308"/>
            <ac:spMk id="75" creationId="{927D5270-6648-4CC1-8F78-48BE299CAC25}"/>
          </ac:spMkLst>
        </pc:spChg>
        <pc:spChg chg="add">
          <ac:chgData name="Patrick Jacob" userId="97dabbf521e30788" providerId="LiveId" clId="{2D6D40F8-DEE7-4B0A-BAD2-AEA785FCB9F7}" dt="2021-01-03T19:25:03.941" v="1050" actId="26606"/>
          <ac:spMkLst>
            <pc:docMk/>
            <pc:sldMk cId="4193753009" sldId="308"/>
            <ac:spMk id="137" creationId="{828D1E49-2A21-4A83-A0E0-FB1597B4B2ED}"/>
          </ac:spMkLst>
        </pc:spChg>
        <pc:spChg chg="add">
          <ac:chgData name="Patrick Jacob" userId="97dabbf521e30788" providerId="LiveId" clId="{2D6D40F8-DEE7-4B0A-BAD2-AEA785FCB9F7}" dt="2021-01-03T19:25:03.941" v="1050" actId="26606"/>
          <ac:spMkLst>
            <pc:docMk/>
            <pc:sldMk cId="4193753009" sldId="308"/>
            <ac:spMk id="162" creationId="{E972DE0D-2E53-4159-ABD3-C601524262C2}"/>
          </ac:spMkLst>
        </pc:spChg>
        <pc:grpChg chg="add">
          <ac:chgData name="Patrick Jacob" userId="97dabbf521e30788" providerId="LiveId" clId="{2D6D40F8-DEE7-4B0A-BAD2-AEA785FCB9F7}" dt="2021-01-03T19:25:03.941" v="1050" actId="26606"/>
          <ac:grpSpMkLst>
            <pc:docMk/>
            <pc:sldMk cId="4193753009" sldId="308"/>
            <ac:grpSpMk id="139" creationId="{088B852E-5494-418B-A833-75CF016A9E20}"/>
          </ac:grpSpMkLst>
        </pc:grpChg>
        <pc:picChg chg="add del mod">
          <ac:chgData name="Patrick Jacob" userId="97dabbf521e30788" providerId="LiveId" clId="{2D6D40F8-DEE7-4B0A-BAD2-AEA785FCB9F7}" dt="2021-01-03T18:07:54.668" v="316"/>
          <ac:picMkLst>
            <pc:docMk/>
            <pc:sldMk cId="4193753009" sldId="308"/>
            <ac:picMk id="1026" creationId="{4BCF1DB2-53B7-4CF8-80C6-1768DE0FBDCE}"/>
          </ac:picMkLst>
        </pc:picChg>
        <pc:picChg chg="add mod">
          <ac:chgData name="Patrick Jacob" userId="97dabbf521e30788" providerId="LiveId" clId="{2D6D40F8-DEE7-4B0A-BAD2-AEA785FCB9F7}" dt="2021-01-03T19:25:03.941" v="1050" actId="26606"/>
          <ac:picMkLst>
            <pc:docMk/>
            <pc:sldMk cId="4193753009" sldId="308"/>
            <ac:picMk id="1028" creationId="{F75621C1-2AE6-498E-91BE-09045DC34B93}"/>
          </ac:picMkLst>
        </pc:picChg>
      </pc:sldChg>
      <pc:sldChg chg="addSp delSp modSp add mod">
        <pc:chgData name="Patrick Jacob" userId="97dabbf521e30788" providerId="LiveId" clId="{2D6D40F8-DEE7-4B0A-BAD2-AEA785FCB9F7}" dt="2021-01-03T21:38:43.923" v="2779" actId="6549"/>
        <pc:sldMkLst>
          <pc:docMk/>
          <pc:sldMk cId="489673333" sldId="309"/>
        </pc:sldMkLst>
        <pc:spChg chg="mod">
          <ac:chgData name="Patrick Jacob" userId="97dabbf521e30788" providerId="LiveId" clId="{2D6D40F8-DEE7-4B0A-BAD2-AEA785FCB9F7}" dt="2021-01-03T19:29:01.107" v="1331" actId="26606"/>
          <ac:spMkLst>
            <pc:docMk/>
            <pc:sldMk cId="489673333" sldId="309"/>
            <ac:spMk id="2" creationId="{7768A834-BF33-491E-BD38-63E85E25BC0D}"/>
          </ac:spMkLst>
        </pc:spChg>
        <pc:spChg chg="mod">
          <ac:chgData name="Patrick Jacob" userId="97dabbf521e30788" providerId="LiveId" clId="{2D6D40F8-DEE7-4B0A-BAD2-AEA785FCB9F7}" dt="2021-01-03T21:38:43.923" v="2779" actId="6549"/>
          <ac:spMkLst>
            <pc:docMk/>
            <pc:sldMk cId="489673333" sldId="309"/>
            <ac:spMk id="3" creationId="{F4D9000C-E044-46C4-93F4-76DD612D4212}"/>
          </ac:spMkLst>
        </pc:spChg>
        <pc:spChg chg="del">
          <ac:chgData name="Patrick Jacob" userId="97dabbf521e30788" providerId="LiveId" clId="{2D6D40F8-DEE7-4B0A-BAD2-AEA785FCB9F7}" dt="2021-01-03T19:29:01.107" v="1331" actId="26606"/>
          <ac:spMkLst>
            <pc:docMk/>
            <pc:sldMk cId="489673333" sldId="309"/>
            <ac:spMk id="136" creationId="{B6C29DB0-17E9-42FF-986E-0B7F493F4D24}"/>
          </ac:spMkLst>
        </pc:spChg>
        <pc:spChg chg="del">
          <ac:chgData name="Patrick Jacob" userId="97dabbf521e30788" providerId="LiveId" clId="{2D6D40F8-DEE7-4B0A-BAD2-AEA785FCB9F7}" dt="2021-01-03T19:29:01.107" v="1331" actId="26606"/>
          <ac:spMkLst>
            <pc:docMk/>
            <pc:sldMk cId="489673333" sldId="309"/>
            <ac:spMk id="138" creationId="{115AD956-A5B6-4760-B8B2-11E2DF6B0212}"/>
          </ac:spMkLst>
        </pc:spChg>
        <pc:spChg chg="add">
          <ac:chgData name="Patrick Jacob" userId="97dabbf521e30788" providerId="LiveId" clId="{2D6D40F8-DEE7-4B0A-BAD2-AEA785FCB9F7}" dt="2021-01-03T19:29:01.107" v="1331" actId="26606"/>
          <ac:spMkLst>
            <pc:docMk/>
            <pc:sldMk cId="489673333" sldId="309"/>
            <ac:spMk id="192" creationId="{640E93D9-F13F-4097-A159-E0A6CEBA8F3B}"/>
          </ac:spMkLst>
        </pc:spChg>
        <pc:spChg chg="add">
          <ac:chgData name="Patrick Jacob" userId="97dabbf521e30788" providerId="LiveId" clId="{2D6D40F8-DEE7-4B0A-BAD2-AEA785FCB9F7}" dt="2021-01-03T19:29:01.107" v="1331" actId="26606"/>
          <ac:spMkLst>
            <pc:docMk/>
            <pc:sldMk cId="489673333" sldId="309"/>
            <ac:spMk id="193" creationId="{BA3D150B-ADB5-401D-8304-C7845A109595}"/>
          </ac:spMkLst>
        </pc:spChg>
        <pc:spChg chg="add">
          <ac:chgData name="Patrick Jacob" userId="97dabbf521e30788" providerId="LiveId" clId="{2D6D40F8-DEE7-4B0A-BAD2-AEA785FCB9F7}" dt="2021-01-03T19:29:01.107" v="1331" actId="26606"/>
          <ac:spMkLst>
            <pc:docMk/>
            <pc:sldMk cId="489673333" sldId="309"/>
            <ac:spMk id="194" creationId="{ACD3AB31-A71C-4414-BA05-CF667CBA34D2}"/>
          </ac:spMkLst>
        </pc:spChg>
        <pc:picChg chg="mod">
          <ac:chgData name="Patrick Jacob" userId="97dabbf521e30788" providerId="LiveId" clId="{2D6D40F8-DEE7-4B0A-BAD2-AEA785FCB9F7}" dt="2021-01-03T19:29:01.107" v="1331" actId="26606"/>
          <ac:picMkLst>
            <pc:docMk/>
            <pc:sldMk cId="489673333" sldId="309"/>
            <ac:picMk id="1027" creationId="{E4D8EEC1-9867-4325-8F15-EBEC03781D6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356E5-FC1D-476A-B141-AEF027E5DF46}"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8352587F-8A0A-4947-96D9-954374E2B7DC}">
      <dgm:prSet/>
      <dgm:spPr/>
      <dgm:t>
        <a:bodyPr/>
        <a:lstStyle/>
        <a:p>
          <a:r>
            <a:rPr lang="fr-FR"/>
            <a:t>Nigeria</a:t>
          </a:r>
          <a:endParaRPr lang="en-US"/>
        </a:p>
      </dgm:t>
    </dgm:pt>
    <dgm:pt modelId="{34AA91DB-FDEB-450E-8CDE-5C20B6AD0E62}" type="parTrans" cxnId="{C2FA1E3B-FE94-498B-84A9-3CC2551C918F}">
      <dgm:prSet/>
      <dgm:spPr/>
      <dgm:t>
        <a:bodyPr/>
        <a:lstStyle/>
        <a:p>
          <a:endParaRPr lang="en-US"/>
        </a:p>
      </dgm:t>
    </dgm:pt>
    <dgm:pt modelId="{2FA94247-DA46-4984-8F8A-F033CF67B5E2}" type="sibTrans" cxnId="{C2FA1E3B-FE94-498B-84A9-3CC2551C918F}">
      <dgm:prSet/>
      <dgm:spPr/>
      <dgm:t>
        <a:bodyPr/>
        <a:lstStyle/>
        <a:p>
          <a:endParaRPr lang="en-US"/>
        </a:p>
      </dgm:t>
    </dgm:pt>
    <dgm:pt modelId="{07184787-C02D-417A-9B1F-CF87840499B2}">
      <dgm:prSet/>
      <dgm:spPr/>
      <dgm:t>
        <a:bodyPr/>
        <a:lstStyle/>
        <a:p>
          <a:r>
            <a:rPr lang="fr-FR" dirty="0"/>
            <a:t>Ogoni people (and MOSOP)</a:t>
          </a:r>
          <a:endParaRPr lang="en-US" dirty="0"/>
        </a:p>
      </dgm:t>
    </dgm:pt>
    <dgm:pt modelId="{9D59A0D3-49E5-4E2C-85E3-E32384B84DA8}" type="parTrans" cxnId="{420D6C33-2D5F-450A-ABBC-D84FED5E2EDC}">
      <dgm:prSet/>
      <dgm:spPr/>
      <dgm:t>
        <a:bodyPr/>
        <a:lstStyle/>
        <a:p>
          <a:endParaRPr lang="en-US"/>
        </a:p>
      </dgm:t>
    </dgm:pt>
    <dgm:pt modelId="{C32C7BCE-9DDD-455D-B572-DAC4FDAC2499}" type="sibTrans" cxnId="{420D6C33-2D5F-450A-ABBC-D84FED5E2EDC}">
      <dgm:prSet/>
      <dgm:spPr/>
      <dgm:t>
        <a:bodyPr/>
        <a:lstStyle/>
        <a:p>
          <a:endParaRPr lang="en-US"/>
        </a:p>
      </dgm:t>
    </dgm:pt>
    <dgm:pt modelId="{1AC5C3FB-9744-4901-A69B-E060DB80C4BA}">
      <dgm:prSet/>
      <dgm:spPr/>
      <dgm:t>
        <a:bodyPr/>
        <a:lstStyle/>
        <a:p>
          <a:r>
            <a:rPr lang="en-GB" dirty="0"/>
            <a:t>The Shell group</a:t>
          </a:r>
          <a:endParaRPr lang="en-US" dirty="0"/>
        </a:p>
      </dgm:t>
    </dgm:pt>
    <dgm:pt modelId="{FB62555A-B651-4914-B0D8-C212D47BC28A}" type="parTrans" cxnId="{81AA963E-CCFF-4429-8848-21AC18728543}">
      <dgm:prSet/>
      <dgm:spPr/>
      <dgm:t>
        <a:bodyPr/>
        <a:lstStyle/>
        <a:p>
          <a:endParaRPr lang="en-US"/>
        </a:p>
      </dgm:t>
    </dgm:pt>
    <dgm:pt modelId="{BE9D4B35-1371-42A8-BD0D-DB44E118C513}" type="sibTrans" cxnId="{81AA963E-CCFF-4429-8848-21AC18728543}">
      <dgm:prSet/>
      <dgm:spPr/>
      <dgm:t>
        <a:bodyPr/>
        <a:lstStyle/>
        <a:p>
          <a:endParaRPr lang="en-US"/>
        </a:p>
      </dgm:t>
    </dgm:pt>
    <dgm:pt modelId="{12072206-CEB8-4B88-9D8F-24A1052CDB54}">
      <dgm:prSet/>
      <dgm:spPr/>
      <dgm:t>
        <a:bodyPr/>
        <a:lstStyle/>
        <a:p>
          <a:r>
            <a:rPr lang="en-GB"/>
            <a:t>NGOs</a:t>
          </a:r>
          <a:endParaRPr lang="en-US"/>
        </a:p>
      </dgm:t>
    </dgm:pt>
    <dgm:pt modelId="{6A5B04C1-3A26-45C7-A313-7ACD475860C3}" type="parTrans" cxnId="{20DE863B-B4BB-4818-91FE-9A1B5EB6DA7D}">
      <dgm:prSet/>
      <dgm:spPr/>
      <dgm:t>
        <a:bodyPr/>
        <a:lstStyle/>
        <a:p>
          <a:endParaRPr lang="en-US"/>
        </a:p>
      </dgm:t>
    </dgm:pt>
    <dgm:pt modelId="{ECA6B89B-CAFC-43AF-911C-426A92E48CB3}" type="sibTrans" cxnId="{20DE863B-B4BB-4818-91FE-9A1B5EB6DA7D}">
      <dgm:prSet/>
      <dgm:spPr/>
      <dgm:t>
        <a:bodyPr/>
        <a:lstStyle/>
        <a:p>
          <a:endParaRPr lang="en-US"/>
        </a:p>
      </dgm:t>
    </dgm:pt>
    <dgm:pt modelId="{CFC69802-64CE-462F-BDB2-73BC35748F61}" type="pres">
      <dgm:prSet presAssocID="{07B356E5-FC1D-476A-B141-AEF027E5DF46}" presName="hierChild1" presStyleCnt="0">
        <dgm:presLayoutVars>
          <dgm:chPref val="1"/>
          <dgm:dir/>
          <dgm:animOne val="branch"/>
          <dgm:animLvl val="lvl"/>
          <dgm:resizeHandles/>
        </dgm:presLayoutVars>
      </dgm:prSet>
      <dgm:spPr/>
    </dgm:pt>
    <dgm:pt modelId="{5C3E31DF-D718-49EE-9F0E-53F7E984B878}" type="pres">
      <dgm:prSet presAssocID="{8352587F-8A0A-4947-96D9-954374E2B7DC}" presName="hierRoot1" presStyleCnt="0"/>
      <dgm:spPr/>
    </dgm:pt>
    <dgm:pt modelId="{AA0D2F77-C3AE-45E5-9297-033773108496}" type="pres">
      <dgm:prSet presAssocID="{8352587F-8A0A-4947-96D9-954374E2B7DC}" presName="composite" presStyleCnt="0"/>
      <dgm:spPr/>
    </dgm:pt>
    <dgm:pt modelId="{51C60B8B-D53F-41C0-97BA-61077B1E9E7F}" type="pres">
      <dgm:prSet presAssocID="{8352587F-8A0A-4947-96D9-954374E2B7DC}" presName="background" presStyleLbl="node0" presStyleIdx="0" presStyleCnt="4"/>
      <dgm:spPr/>
    </dgm:pt>
    <dgm:pt modelId="{BFE9F602-DE93-4983-9A00-EA3AC14BD596}" type="pres">
      <dgm:prSet presAssocID="{8352587F-8A0A-4947-96D9-954374E2B7DC}" presName="text" presStyleLbl="fgAcc0" presStyleIdx="0" presStyleCnt="4">
        <dgm:presLayoutVars>
          <dgm:chPref val="3"/>
        </dgm:presLayoutVars>
      </dgm:prSet>
      <dgm:spPr/>
    </dgm:pt>
    <dgm:pt modelId="{7C7C568C-9114-4FF6-9B82-C41991812816}" type="pres">
      <dgm:prSet presAssocID="{8352587F-8A0A-4947-96D9-954374E2B7DC}" presName="hierChild2" presStyleCnt="0"/>
      <dgm:spPr/>
    </dgm:pt>
    <dgm:pt modelId="{3D354B72-9451-43D3-B705-C999C341C7B2}" type="pres">
      <dgm:prSet presAssocID="{07184787-C02D-417A-9B1F-CF87840499B2}" presName="hierRoot1" presStyleCnt="0"/>
      <dgm:spPr/>
    </dgm:pt>
    <dgm:pt modelId="{5D4540DC-D004-47DF-9D95-04DB7F749850}" type="pres">
      <dgm:prSet presAssocID="{07184787-C02D-417A-9B1F-CF87840499B2}" presName="composite" presStyleCnt="0"/>
      <dgm:spPr/>
    </dgm:pt>
    <dgm:pt modelId="{1D11C0DB-4E89-4060-B1A9-91EBF5C849C4}" type="pres">
      <dgm:prSet presAssocID="{07184787-C02D-417A-9B1F-CF87840499B2}" presName="background" presStyleLbl="node0" presStyleIdx="1" presStyleCnt="4"/>
      <dgm:spPr/>
    </dgm:pt>
    <dgm:pt modelId="{A7C93F7F-4F90-436C-BDAB-5106D99D0C7E}" type="pres">
      <dgm:prSet presAssocID="{07184787-C02D-417A-9B1F-CF87840499B2}" presName="text" presStyleLbl="fgAcc0" presStyleIdx="1" presStyleCnt="4">
        <dgm:presLayoutVars>
          <dgm:chPref val="3"/>
        </dgm:presLayoutVars>
      </dgm:prSet>
      <dgm:spPr/>
    </dgm:pt>
    <dgm:pt modelId="{FBC25073-AEE7-49BF-B18E-AEDB88464459}" type="pres">
      <dgm:prSet presAssocID="{07184787-C02D-417A-9B1F-CF87840499B2}" presName="hierChild2" presStyleCnt="0"/>
      <dgm:spPr/>
    </dgm:pt>
    <dgm:pt modelId="{03E6FE2D-0DCF-43EE-93AC-AB71D3282AF3}" type="pres">
      <dgm:prSet presAssocID="{1AC5C3FB-9744-4901-A69B-E060DB80C4BA}" presName="hierRoot1" presStyleCnt="0"/>
      <dgm:spPr/>
    </dgm:pt>
    <dgm:pt modelId="{672D8BB3-4D0C-49C4-955E-CE094B91487B}" type="pres">
      <dgm:prSet presAssocID="{1AC5C3FB-9744-4901-A69B-E060DB80C4BA}" presName="composite" presStyleCnt="0"/>
      <dgm:spPr/>
    </dgm:pt>
    <dgm:pt modelId="{FE723D2B-E8F9-414A-8711-A2FA2EFAC2CA}" type="pres">
      <dgm:prSet presAssocID="{1AC5C3FB-9744-4901-A69B-E060DB80C4BA}" presName="background" presStyleLbl="node0" presStyleIdx="2" presStyleCnt="4"/>
      <dgm:spPr/>
    </dgm:pt>
    <dgm:pt modelId="{AE68F395-2AC1-4167-88A0-D42B1DC78339}" type="pres">
      <dgm:prSet presAssocID="{1AC5C3FB-9744-4901-A69B-E060DB80C4BA}" presName="text" presStyleLbl="fgAcc0" presStyleIdx="2" presStyleCnt="4">
        <dgm:presLayoutVars>
          <dgm:chPref val="3"/>
        </dgm:presLayoutVars>
      </dgm:prSet>
      <dgm:spPr/>
    </dgm:pt>
    <dgm:pt modelId="{BA6B3C13-5019-44EE-B8DA-7D6813F44024}" type="pres">
      <dgm:prSet presAssocID="{1AC5C3FB-9744-4901-A69B-E060DB80C4BA}" presName="hierChild2" presStyleCnt="0"/>
      <dgm:spPr/>
    </dgm:pt>
    <dgm:pt modelId="{4DCAF7A2-B3BD-4704-80FE-6EEB34FC3D8C}" type="pres">
      <dgm:prSet presAssocID="{12072206-CEB8-4B88-9D8F-24A1052CDB54}" presName="hierRoot1" presStyleCnt="0"/>
      <dgm:spPr/>
    </dgm:pt>
    <dgm:pt modelId="{02F55B57-0282-47E2-83E6-D1888DEBBCE2}" type="pres">
      <dgm:prSet presAssocID="{12072206-CEB8-4B88-9D8F-24A1052CDB54}" presName="composite" presStyleCnt="0"/>
      <dgm:spPr/>
    </dgm:pt>
    <dgm:pt modelId="{778B5774-EF46-449E-9DFB-890678A7BEBC}" type="pres">
      <dgm:prSet presAssocID="{12072206-CEB8-4B88-9D8F-24A1052CDB54}" presName="background" presStyleLbl="node0" presStyleIdx="3" presStyleCnt="4"/>
      <dgm:spPr/>
    </dgm:pt>
    <dgm:pt modelId="{1CBEDC38-FEA6-4720-8A93-F8CBE4A3F27E}" type="pres">
      <dgm:prSet presAssocID="{12072206-CEB8-4B88-9D8F-24A1052CDB54}" presName="text" presStyleLbl="fgAcc0" presStyleIdx="3" presStyleCnt="4">
        <dgm:presLayoutVars>
          <dgm:chPref val="3"/>
        </dgm:presLayoutVars>
      </dgm:prSet>
      <dgm:spPr/>
    </dgm:pt>
    <dgm:pt modelId="{E57E50B8-3CFE-4730-9394-D3DD9846BE29}" type="pres">
      <dgm:prSet presAssocID="{12072206-CEB8-4B88-9D8F-24A1052CDB54}" presName="hierChild2" presStyleCnt="0"/>
      <dgm:spPr/>
    </dgm:pt>
  </dgm:ptLst>
  <dgm:cxnLst>
    <dgm:cxn modelId="{46DE9415-047A-48B2-A816-B88E87ACA32A}" type="presOf" srcId="{8352587F-8A0A-4947-96D9-954374E2B7DC}" destId="{BFE9F602-DE93-4983-9A00-EA3AC14BD596}" srcOrd="0" destOrd="0" presId="urn:microsoft.com/office/officeart/2005/8/layout/hierarchy1"/>
    <dgm:cxn modelId="{420D6C33-2D5F-450A-ABBC-D84FED5E2EDC}" srcId="{07B356E5-FC1D-476A-B141-AEF027E5DF46}" destId="{07184787-C02D-417A-9B1F-CF87840499B2}" srcOrd="1" destOrd="0" parTransId="{9D59A0D3-49E5-4E2C-85E3-E32384B84DA8}" sibTransId="{C32C7BCE-9DDD-455D-B572-DAC4FDAC2499}"/>
    <dgm:cxn modelId="{C2FA1E3B-FE94-498B-84A9-3CC2551C918F}" srcId="{07B356E5-FC1D-476A-B141-AEF027E5DF46}" destId="{8352587F-8A0A-4947-96D9-954374E2B7DC}" srcOrd="0" destOrd="0" parTransId="{34AA91DB-FDEB-450E-8CDE-5C20B6AD0E62}" sibTransId="{2FA94247-DA46-4984-8F8A-F033CF67B5E2}"/>
    <dgm:cxn modelId="{20DE863B-B4BB-4818-91FE-9A1B5EB6DA7D}" srcId="{07B356E5-FC1D-476A-B141-AEF027E5DF46}" destId="{12072206-CEB8-4B88-9D8F-24A1052CDB54}" srcOrd="3" destOrd="0" parTransId="{6A5B04C1-3A26-45C7-A313-7ACD475860C3}" sibTransId="{ECA6B89B-CAFC-43AF-911C-426A92E48CB3}"/>
    <dgm:cxn modelId="{81AA963E-CCFF-4429-8848-21AC18728543}" srcId="{07B356E5-FC1D-476A-B141-AEF027E5DF46}" destId="{1AC5C3FB-9744-4901-A69B-E060DB80C4BA}" srcOrd="2" destOrd="0" parTransId="{FB62555A-B651-4914-B0D8-C212D47BC28A}" sibTransId="{BE9D4B35-1371-42A8-BD0D-DB44E118C513}"/>
    <dgm:cxn modelId="{A8AE7548-F836-453E-8FEF-DFA628AE46B0}" type="presOf" srcId="{1AC5C3FB-9744-4901-A69B-E060DB80C4BA}" destId="{AE68F395-2AC1-4167-88A0-D42B1DC78339}" srcOrd="0" destOrd="0" presId="urn:microsoft.com/office/officeart/2005/8/layout/hierarchy1"/>
    <dgm:cxn modelId="{DAC34592-A953-45FB-AD71-8D125D2C3B1E}" type="presOf" srcId="{12072206-CEB8-4B88-9D8F-24A1052CDB54}" destId="{1CBEDC38-FEA6-4720-8A93-F8CBE4A3F27E}" srcOrd="0" destOrd="0" presId="urn:microsoft.com/office/officeart/2005/8/layout/hierarchy1"/>
    <dgm:cxn modelId="{A0552CD7-7AC2-48FC-8FD2-0B81FE81C41E}" type="presOf" srcId="{07B356E5-FC1D-476A-B141-AEF027E5DF46}" destId="{CFC69802-64CE-462F-BDB2-73BC35748F61}" srcOrd="0" destOrd="0" presId="urn:microsoft.com/office/officeart/2005/8/layout/hierarchy1"/>
    <dgm:cxn modelId="{09100DDE-8FF3-4A68-B45E-C9577ECC0263}" type="presOf" srcId="{07184787-C02D-417A-9B1F-CF87840499B2}" destId="{A7C93F7F-4F90-436C-BDAB-5106D99D0C7E}" srcOrd="0" destOrd="0" presId="urn:microsoft.com/office/officeart/2005/8/layout/hierarchy1"/>
    <dgm:cxn modelId="{80A38F4E-918B-4A7A-B68E-F953572FEA7A}" type="presParOf" srcId="{CFC69802-64CE-462F-BDB2-73BC35748F61}" destId="{5C3E31DF-D718-49EE-9F0E-53F7E984B878}" srcOrd="0" destOrd="0" presId="urn:microsoft.com/office/officeart/2005/8/layout/hierarchy1"/>
    <dgm:cxn modelId="{F5CAADF8-E9DF-45C5-8509-9A3C200E1E9B}" type="presParOf" srcId="{5C3E31DF-D718-49EE-9F0E-53F7E984B878}" destId="{AA0D2F77-C3AE-45E5-9297-033773108496}" srcOrd="0" destOrd="0" presId="urn:microsoft.com/office/officeart/2005/8/layout/hierarchy1"/>
    <dgm:cxn modelId="{3D356421-D6F5-4AB9-81F8-C3F533B8A1BA}" type="presParOf" srcId="{AA0D2F77-C3AE-45E5-9297-033773108496}" destId="{51C60B8B-D53F-41C0-97BA-61077B1E9E7F}" srcOrd="0" destOrd="0" presId="urn:microsoft.com/office/officeart/2005/8/layout/hierarchy1"/>
    <dgm:cxn modelId="{362615B9-2B72-4535-9755-7853EA86573F}" type="presParOf" srcId="{AA0D2F77-C3AE-45E5-9297-033773108496}" destId="{BFE9F602-DE93-4983-9A00-EA3AC14BD596}" srcOrd="1" destOrd="0" presId="urn:microsoft.com/office/officeart/2005/8/layout/hierarchy1"/>
    <dgm:cxn modelId="{4765F04D-0D5E-4468-AB8E-F04DA9BCFC56}" type="presParOf" srcId="{5C3E31DF-D718-49EE-9F0E-53F7E984B878}" destId="{7C7C568C-9114-4FF6-9B82-C41991812816}" srcOrd="1" destOrd="0" presId="urn:microsoft.com/office/officeart/2005/8/layout/hierarchy1"/>
    <dgm:cxn modelId="{E50D0498-EC71-41CC-815E-009C2A5FA619}" type="presParOf" srcId="{CFC69802-64CE-462F-BDB2-73BC35748F61}" destId="{3D354B72-9451-43D3-B705-C999C341C7B2}" srcOrd="1" destOrd="0" presId="urn:microsoft.com/office/officeart/2005/8/layout/hierarchy1"/>
    <dgm:cxn modelId="{FFBBB0A1-E95B-4BBE-AECC-6AB1CBA1D2BE}" type="presParOf" srcId="{3D354B72-9451-43D3-B705-C999C341C7B2}" destId="{5D4540DC-D004-47DF-9D95-04DB7F749850}" srcOrd="0" destOrd="0" presId="urn:microsoft.com/office/officeart/2005/8/layout/hierarchy1"/>
    <dgm:cxn modelId="{8A380F85-E852-483E-ABD4-77DBDE23F8D8}" type="presParOf" srcId="{5D4540DC-D004-47DF-9D95-04DB7F749850}" destId="{1D11C0DB-4E89-4060-B1A9-91EBF5C849C4}" srcOrd="0" destOrd="0" presId="urn:microsoft.com/office/officeart/2005/8/layout/hierarchy1"/>
    <dgm:cxn modelId="{A468D0F4-CA64-4622-A5AE-40D4CA451874}" type="presParOf" srcId="{5D4540DC-D004-47DF-9D95-04DB7F749850}" destId="{A7C93F7F-4F90-436C-BDAB-5106D99D0C7E}" srcOrd="1" destOrd="0" presId="urn:microsoft.com/office/officeart/2005/8/layout/hierarchy1"/>
    <dgm:cxn modelId="{BCDC962E-178F-4393-A651-D09FC910DA6E}" type="presParOf" srcId="{3D354B72-9451-43D3-B705-C999C341C7B2}" destId="{FBC25073-AEE7-49BF-B18E-AEDB88464459}" srcOrd="1" destOrd="0" presId="urn:microsoft.com/office/officeart/2005/8/layout/hierarchy1"/>
    <dgm:cxn modelId="{85974EDF-B2C3-4F7A-973D-05A35A5F1A02}" type="presParOf" srcId="{CFC69802-64CE-462F-BDB2-73BC35748F61}" destId="{03E6FE2D-0DCF-43EE-93AC-AB71D3282AF3}" srcOrd="2" destOrd="0" presId="urn:microsoft.com/office/officeart/2005/8/layout/hierarchy1"/>
    <dgm:cxn modelId="{11A5133A-501D-412F-8B69-BDB84DF99CB4}" type="presParOf" srcId="{03E6FE2D-0DCF-43EE-93AC-AB71D3282AF3}" destId="{672D8BB3-4D0C-49C4-955E-CE094B91487B}" srcOrd="0" destOrd="0" presId="urn:microsoft.com/office/officeart/2005/8/layout/hierarchy1"/>
    <dgm:cxn modelId="{7B12D1E7-58C4-4B6C-84EC-96BD3F546594}" type="presParOf" srcId="{672D8BB3-4D0C-49C4-955E-CE094B91487B}" destId="{FE723D2B-E8F9-414A-8711-A2FA2EFAC2CA}" srcOrd="0" destOrd="0" presId="urn:microsoft.com/office/officeart/2005/8/layout/hierarchy1"/>
    <dgm:cxn modelId="{F9618D70-1BEB-4CA0-8111-E76B17ABD06A}" type="presParOf" srcId="{672D8BB3-4D0C-49C4-955E-CE094B91487B}" destId="{AE68F395-2AC1-4167-88A0-D42B1DC78339}" srcOrd="1" destOrd="0" presId="urn:microsoft.com/office/officeart/2005/8/layout/hierarchy1"/>
    <dgm:cxn modelId="{EC7342F7-A704-40EA-8482-3D37B844BCAB}" type="presParOf" srcId="{03E6FE2D-0DCF-43EE-93AC-AB71D3282AF3}" destId="{BA6B3C13-5019-44EE-B8DA-7D6813F44024}" srcOrd="1" destOrd="0" presId="urn:microsoft.com/office/officeart/2005/8/layout/hierarchy1"/>
    <dgm:cxn modelId="{578C57E8-CA94-4935-A1C0-5D998519A8E9}" type="presParOf" srcId="{CFC69802-64CE-462F-BDB2-73BC35748F61}" destId="{4DCAF7A2-B3BD-4704-80FE-6EEB34FC3D8C}" srcOrd="3" destOrd="0" presId="urn:microsoft.com/office/officeart/2005/8/layout/hierarchy1"/>
    <dgm:cxn modelId="{7398270D-4275-4A26-A0B5-4752C19DB9FD}" type="presParOf" srcId="{4DCAF7A2-B3BD-4704-80FE-6EEB34FC3D8C}" destId="{02F55B57-0282-47E2-83E6-D1888DEBBCE2}" srcOrd="0" destOrd="0" presId="urn:microsoft.com/office/officeart/2005/8/layout/hierarchy1"/>
    <dgm:cxn modelId="{2F2DEEAD-0CED-4F39-8A2D-B190EBAFAB3F}" type="presParOf" srcId="{02F55B57-0282-47E2-83E6-D1888DEBBCE2}" destId="{778B5774-EF46-449E-9DFB-890678A7BEBC}" srcOrd="0" destOrd="0" presId="urn:microsoft.com/office/officeart/2005/8/layout/hierarchy1"/>
    <dgm:cxn modelId="{1629A398-6788-49BA-A7A9-BB5D718364F3}" type="presParOf" srcId="{02F55B57-0282-47E2-83E6-D1888DEBBCE2}" destId="{1CBEDC38-FEA6-4720-8A93-F8CBE4A3F27E}" srcOrd="1" destOrd="0" presId="urn:microsoft.com/office/officeart/2005/8/layout/hierarchy1"/>
    <dgm:cxn modelId="{8D3B6E2B-1608-4A5A-85C0-85588EF2EE40}" type="presParOf" srcId="{4DCAF7A2-B3BD-4704-80FE-6EEB34FC3D8C}" destId="{E57E50B8-3CFE-4730-9394-D3DD9846BE29}"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26110-1FA8-4B0F-9DF3-3C6534528EE7}"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BE27BFE8-BA6E-47C8-A905-142BA0F4A983}">
      <dgm:prSet/>
      <dgm:spPr/>
      <dgm:t>
        <a:bodyPr/>
        <a:lstStyle/>
        <a:p>
          <a:r>
            <a:rPr lang="en-US"/>
            <a:t>Nigeria</a:t>
          </a:r>
        </a:p>
      </dgm:t>
    </dgm:pt>
    <dgm:pt modelId="{828BD6FD-04A0-4881-993E-BA9C4902FAA2}" type="parTrans" cxnId="{73B41B9D-58BF-4A4B-9FB0-B2997C64D8FF}">
      <dgm:prSet/>
      <dgm:spPr/>
      <dgm:t>
        <a:bodyPr/>
        <a:lstStyle/>
        <a:p>
          <a:endParaRPr lang="en-US"/>
        </a:p>
      </dgm:t>
    </dgm:pt>
    <dgm:pt modelId="{8ED4CAC3-4148-4FEF-840F-78F32F753F88}" type="sibTrans" cxnId="{73B41B9D-58BF-4A4B-9FB0-B2997C64D8FF}">
      <dgm:prSet/>
      <dgm:spPr/>
      <dgm:t>
        <a:bodyPr/>
        <a:lstStyle/>
        <a:p>
          <a:endParaRPr lang="en-US"/>
        </a:p>
      </dgm:t>
    </dgm:pt>
    <dgm:pt modelId="{7AD95055-6A40-4227-8EB4-FA3FA0E39669}">
      <dgm:prSet/>
      <dgm:spPr/>
      <dgm:t>
        <a:bodyPr/>
        <a:lstStyle/>
        <a:p>
          <a:r>
            <a:rPr lang="en-US"/>
            <a:t>Netherlands</a:t>
          </a:r>
        </a:p>
      </dgm:t>
    </dgm:pt>
    <dgm:pt modelId="{D43849B2-0E79-434E-8B56-F45B06D17BFA}" type="parTrans" cxnId="{320CCE56-4909-4B9B-B902-E7E798A5A1CE}">
      <dgm:prSet/>
      <dgm:spPr/>
      <dgm:t>
        <a:bodyPr/>
        <a:lstStyle/>
        <a:p>
          <a:endParaRPr lang="en-US"/>
        </a:p>
      </dgm:t>
    </dgm:pt>
    <dgm:pt modelId="{5956D9F4-50D0-40E6-9ED0-132E482399E2}" type="sibTrans" cxnId="{320CCE56-4909-4B9B-B902-E7E798A5A1CE}">
      <dgm:prSet/>
      <dgm:spPr/>
      <dgm:t>
        <a:bodyPr/>
        <a:lstStyle/>
        <a:p>
          <a:endParaRPr lang="en-US"/>
        </a:p>
      </dgm:t>
    </dgm:pt>
    <dgm:pt modelId="{82556D97-C66D-4751-A247-B3CFF512E9F2}">
      <dgm:prSet/>
      <dgm:spPr/>
      <dgm:t>
        <a:bodyPr/>
        <a:lstStyle/>
        <a:p>
          <a:r>
            <a:rPr lang="en-US"/>
            <a:t>United Kingdom</a:t>
          </a:r>
        </a:p>
      </dgm:t>
    </dgm:pt>
    <dgm:pt modelId="{45123369-FB6F-44DF-8334-7BEED972B7CA}" type="parTrans" cxnId="{C19D53E0-0473-493A-8364-D5720FA9264B}">
      <dgm:prSet/>
      <dgm:spPr/>
      <dgm:t>
        <a:bodyPr/>
        <a:lstStyle/>
        <a:p>
          <a:endParaRPr lang="en-US"/>
        </a:p>
      </dgm:t>
    </dgm:pt>
    <dgm:pt modelId="{CAAD865E-A07E-4534-99D5-5D3A5DD7365B}" type="sibTrans" cxnId="{C19D53E0-0473-493A-8364-D5720FA9264B}">
      <dgm:prSet/>
      <dgm:spPr/>
      <dgm:t>
        <a:bodyPr/>
        <a:lstStyle/>
        <a:p>
          <a:endParaRPr lang="en-US"/>
        </a:p>
      </dgm:t>
    </dgm:pt>
    <dgm:pt modelId="{E183AB81-ED1E-4490-9DC2-4D12F6EFF3CB}">
      <dgm:prSet/>
      <dgm:spPr/>
      <dgm:t>
        <a:bodyPr/>
        <a:lstStyle/>
        <a:p>
          <a:r>
            <a:rPr lang="en-US"/>
            <a:t>United States</a:t>
          </a:r>
        </a:p>
      </dgm:t>
    </dgm:pt>
    <dgm:pt modelId="{60513373-4560-438E-856B-13D42BBD925D}" type="parTrans" cxnId="{4F1E2B97-D7CB-4895-A854-34FEFC327B70}">
      <dgm:prSet/>
      <dgm:spPr/>
      <dgm:t>
        <a:bodyPr/>
        <a:lstStyle/>
        <a:p>
          <a:endParaRPr lang="en-US"/>
        </a:p>
      </dgm:t>
    </dgm:pt>
    <dgm:pt modelId="{3357BB72-B11D-426A-9231-6E9CA2BF9265}" type="sibTrans" cxnId="{4F1E2B97-D7CB-4895-A854-34FEFC327B70}">
      <dgm:prSet/>
      <dgm:spPr/>
      <dgm:t>
        <a:bodyPr/>
        <a:lstStyle/>
        <a:p>
          <a:endParaRPr lang="en-US"/>
        </a:p>
      </dgm:t>
    </dgm:pt>
    <dgm:pt modelId="{E48631FB-0838-4764-B0CD-AC2AF084C26C}" type="pres">
      <dgm:prSet presAssocID="{42926110-1FA8-4B0F-9DF3-3C6534528EE7}" presName="linear" presStyleCnt="0">
        <dgm:presLayoutVars>
          <dgm:dir/>
          <dgm:animLvl val="lvl"/>
          <dgm:resizeHandles val="exact"/>
        </dgm:presLayoutVars>
      </dgm:prSet>
      <dgm:spPr/>
    </dgm:pt>
    <dgm:pt modelId="{E4568503-E0F1-418C-898B-4180E6ECE493}" type="pres">
      <dgm:prSet presAssocID="{BE27BFE8-BA6E-47C8-A905-142BA0F4A983}" presName="parentLin" presStyleCnt="0"/>
      <dgm:spPr/>
    </dgm:pt>
    <dgm:pt modelId="{EE795930-E2D2-4CBA-B99F-C6B148AAB198}" type="pres">
      <dgm:prSet presAssocID="{BE27BFE8-BA6E-47C8-A905-142BA0F4A983}" presName="parentLeftMargin" presStyleLbl="node1" presStyleIdx="0" presStyleCnt="4"/>
      <dgm:spPr/>
    </dgm:pt>
    <dgm:pt modelId="{212D51C9-77DE-405D-9C50-7046368EE570}" type="pres">
      <dgm:prSet presAssocID="{BE27BFE8-BA6E-47C8-A905-142BA0F4A983}" presName="parentText" presStyleLbl="node1" presStyleIdx="0" presStyleCnt="4">
        <dgm:presLayoutVars>
          <dgm:chMax val="0"/>
          <dgm:bulletEnabled val="1"/>
        </dgm:presLayoutVars>
      </dgm:prSet>
      <dgm:spPr/>
    </dgm:pt>
    <dgm:pt modelId="{779CFC3A-28AB-4ED2-9BE9-C1D394DA3EFE}" type="pres">
      <dgm:prSet presAssocID="{BE27BFE8-BA6E-47C8-A905-142BA0F4A983}" presName="negativeSpace" presStyleCnt="0"/>
      <dgm:spPr/>
    </dgm:pt>
    <dgm:pt modelId="{23545C21-B167-4E95-922E-7703C42C8D45}" type="pres">
      <dgm:prSet presAssocID="{BE27BFE8-BA6E-47C8-A905-142BA0F4A983}" presName="childText" presStyleLbl="conFgAcc1" presStyleIdx="0" presStyleCnt="4">
        <dgm:presLayoutVars>
          <dgm:bulletEnabled val="1"/>
        </dgm:presLayoutVars>
      </dgm:prSet>
      <dgm:spPr/>
    </dgm:pt>
    <dgm:pt modelId="{64D9F5B3-7F76-41B4-92C8-B96C9BDA5D94}" type="pres">
      <dgm:prSet presAssocID="{8ED4CAC3-4148-4FEF-840F-78F32F753F88}" presName="spaceBetweenRectangles" presStyleCnt="0"/>
      <dgm:spPr/>
    </dgm:pt>
    <dgm:pt modelId="{9C0CF873-811E-481E-8DE4-59D1928E1BA2}" type="pres">
      <dgm:prSet presAssocID="{7AD95055-6A40-4227-8EB4-FA3FA0E39669}" presName="parentLin" presStyleCnt="0"/>
      <dgm:spPr/>
    </dgm:pt>
    <dgm:pt modelId="{D5CAF41B-A59F-4A5E-B875-DEF1A62C72F1}" type="pres">
      <dgm:prSet presAssocID="{7AD95055-6A40-4227-8EB4-FA3FA0E39669}" presName="parentLeftMargin" presStyleLbl="node1" presStyleIdx="0" presStyleCnt="4"/>
      <dgm:spPr/>
    </dgm:pt>
    <dgm:pt modelId="{369C6913-96A0-4525-9C94-D9C1A7C5484E}" type="pres">
      <dgm:prSet presAssocID="{7AD95055-6A40-4227-8EB4-FA3FA0E39669}" presName="parentText" presStyleLbl="node1" presStyleIdx="1" presStyleCnt="4">
        <dgm:presLayoutVars>
          <dgm:chMax val="0"/>
          <dgm:bulletEnabled val="1"/>
        </dgm:presLayoutVars>
      </dgm:prSet>
      <dgm:spPr/>
    </dgm:pt>
    <dgm:pt modelId="{A5A1F92A-9941-48A2-B72F-35B050CA09DC}" type="pres">
      <dgm:prSet presAssocID="{7AD95055-6A40-4227-8EB4-FA3FA0E39669}" presName="negativeSpace" presStyleCnt="0"/>
      <dgm:spPr/>
    </dgm:pt>
    <dgm:pt modelId="{6BDDE549-0E2B-4748-BF88-EB6A030C5D15}" type="pres">
      <dgm:prSet presAssocID="{7AD95055-6A40-4227-8EB4-FA3FA0E39669}" presName="childText" presStyleLbl="conFgAcc1" presStyleIdx="1" presStyleCnt="4">
        <dgm:presLayoutVars>
          <dgm:bulletEnabled val="1"/>
        </dgm:presLayoutVars>
      </dgm:prSet>
      <dgm:spPr/>
    </dgm:pt>
    <dgm:pt modelId="{AA125820-9589-4477-9CEE-F130C5C136F3}" type="pres">
      <dgm:prSet presAssocID="{5956D9F4-50D0-40E6-9ED0-132E482399E2}" presName="spaceBetweenRectangles" presStyleCnt="0"/>
      <dgm:spPr/>
    </dgm:pt>
    <dgm:pt modelId="{AC654977-BB2E-4EE4-9E72-FB461253367D}" type="pres">
      <dgm:prSet presAssocID="{82556D97-C66D-4751-A247-B3CFF512E9F2}" presName="parentLin" presStyleCnt="0"/>
      <dgm:spPr/>
    </dgm:pt>
    <dgm:pt modelId="{927B52B0-01C3-46E6-B2C3-A254991908AC}" type="pres">
      <dgm:prSet presAssocID="{82556D97-C66D-4751-A247-B3CFF512E9F2}" presName="parentLeftMargin" presStyleLbl="node1" presStyleIdx="1" presStyleCnt="4"/>
      <dgm:spPr/>
    </dgm:pt>
    <dgm:pt modelId="{6AE1F404-4391-496C-B1FE-6145494E2BC6}" type="pres">
      <dgm:prSet presAssocID="{82556D97-C66D-4751-A247-B3CFF512E9F2}" presName="parentText" presStyleLbl="node1" presStyleIdx="2" presStyleCnt="4">
        <dgm:presLayoutVars>
          <dgm:chMax val="0"/>
          <dgm:bulletEnabled val="1"/>
        </dgm:presLayoutVars>
      </dgm:prSet>
      <dgm:spPr/>
    </dgm:pt>
    <dgm:pt modelId="{462995C0-199A-4C7C-9EFA-9A5A60EF1CA7}" type="pres">
      <dgm:prSet presAssocID="{82556D97-C66D-4751-A247-B3CFF512E9F2}" presName="negativeSpace" presStyleCnt="0"/>
      <dgm:spPr/>
    </dgm:pt>
    <dgm:pt modelId="{EB2B3298-7DB0-4B1B-AB79-A1DDDA8AFCCE}" type="pres">
      <dgm:prSet presAssocID="{82556D97-C66D-4751-A247-B3CFF512E9F2}" presName="childText" presStyleLbl="conFgAcc1" presStyleIdx="2" presStyleCnt="4">
        <dgm:presLayoutVars>
          <dgm:bulletEnabled val="1"/>
        </dgm:presLayoutVars>
      </dgm:prSet>
      <dgm:spPr/>
    </dgm:pt>
    <dgm:pt modelId="{7A5EA106-B8B9-4596-9498-542751FAC55B}" type="pres">
      <dgm:prSet presAssocID="{CAAD865E-A07E-4534-99D5-5D3A5DD7365B}" presName="spaceBetweenRectangles" presStyleCnt="0"/>
      <dgm:spPr/>
    </dgm:pt>
    <dgm:pt modelId="{7C3B040E-E0B6-4832-A09A-C7B0797F0CC4}" type="pres">
      <dgm:prSet presAssocID="{E183AB81-ED1E-4490-9DC2-4D12F6EFF3CB}" presName="parentLin" presStyleCnt="0"/>
      <dgm:spPr/>
    </dgm:pt>
    <dgm:pt modelId="{430AE3DD-DA4D-427F-A1C5-DCCA594B1712}" type="pres">
      <dgm:prSet presAssocID="{E183AB81-ED1E-4490-9DC2-4D12F6EFF3CB}" presName="parentLeftMargin" presStyleLbl="node1" presStyleIdx="2" presStyleCnt="4"/>
      <dgm:spPr/>
    </dgm:pt>
    <dgm:pt modelId="{A634F250-F30F-4939-98AF-030BC6BEFC32}" type="pres">
      <dgm:prSet presAssocID="{E183AB81-ED1E-4490-9DC2-4D12F6EFF3CB}" presName="parentText" presStyleLbl="node1" presStyleIdx="3" presStyleCnt="4">
        <dgm:presLayoutVars>
          <dgm:chMax val="0"/>
          <dgm:bulletEnabled val="1"/>
        </dgm:presLayoutVars>
      </dgm:prSet>
      <dgm:spPr/>
    </dgm:pt>
    <dgm:pt modelId="{2A37639E-5A05-495D-91C4-BDD45B455A4A}" type="pres">
      <dgm:prSet presAssocID="{E183AB81-ED1E-4490-9DC2-4D12F6EFF3CB}" presName="negativeSpace" presStyleCnt="0"/>
      <dgm:spPr/>
    </dgm:pt>
    <dgm:pt modelId="{CAF8E453-92F0-4BBC-B6B7-217B1CF220DD}" type="pres">
      <dgm:prSet presAssocID="{E183AB81-ED1E-4490-9DC2-4D12F6EFF3CB}" presName="childText" presStyleLbl="conFgAcc1" presStyleIdx="3" presStyleCnt="4">
        <dgm:presLayoutVars>
          <dgm:bulletEnabled val="1"/>
        </dgm:presLayoutVars>
      </dgm:prSet>
      <dgm:spPr/>
    </dgm:pt>
  </dgm:ptLst>
  <dgm:cxnLst>
    <dgm:cxn modelId="{33266301-D0C8-453E-A7D3-8AFA667E872C}" type="presOf" srcId="{E183AB81-ED1E-4490-9DC2-4D12F6EFF3CB}" destId="{430AE3DD-DA4D-427F-A1C5-DCCA594B1712}" srcOrd="0" destOrd="0" presId="urn:microsoft.com/office/officeart/2005/8/layout/list1"/>
    <dgm:cxn modelId="{8B481E10-A373-480E-87A3-80E84B93DBCD}" type="presOf" srcId="{BE27BFE8-BA6E-47C8-A905-142BA0F4A983}" destId="{EE795930-E2D2-4CBA-B99F-C6B148AAB198}" srcOrd="0" destOrd="0" presId="urn:microsoft.com/office/officeart/2005/8/layout/list1"/>
    <dgm:cxn modelId="{BE15BB30-1433-4A44-A0A4-6AD986190B8C}" type="presOf" srcId="{BE27BFE8-BA6E-47C8-A905-142BA0F4A983}" destId="{212D51C9-77DE-405D-9C50-7046368EE570}" srcOrd="1" destOrd="0" presId="urn:microsoft.com/office/officeart/2005/8/layout/list1"/>
    <dgm:cxn modelId="{1725E13B-4FD5-43E8-9205-088EEA55209B}" type="presOf" srcId="{7AD95055-6A40-4227-8EB4-FA3FA0E39669}" destId="{369C6913-96A0-4525-9C94-D9C1A7C5484E}" srcOrd="1" destOrd="0" presId="urn:microsoft.com/office/officeart/2005/8/layout/list1"/>
    <dgm:cxn modelId="{8DC33171-1793-4E6E-9BF7-46E145869DA9}" type="presOf" srcId="{E183AB81-ED1E-4490-9DC2-4D12F6EFF3CB}" destId="{A634F250-F30F-4939-98AF-030BC6BEFC32}" srcOrd="1" destOrd="0" presId="urn:microsoft.com/office/officeart/2005/8/layout/list1"/>
    <dgm:cxn modelId="{320CCE56-4909-4B9B-B902-E7E798A5A1CE}" srcId="{42926110-1FA8-4B0F-9DF3-3C6534528EE7}" destId="{7AD95055-6A40-4227-8EB4-FA3FA0E39669}" srcOrd="1" destOrd="0" parTransId="{D43849B2-0E79-434E-8B56-F45B06D17BFA}" sibTransId="{5956D9F4-50D0-40E6-9ED0-132E482399E2}"/>
    <dgm:cxn modelId="{B7D4F17B-5934-4CD9-B6B9-B31EDD2AC8F8}" type="presOf" srcId="{82556D97-C66D-4751-A247-B3CFF512E9F2}" destId="{927B52B0-01C3-46E6-B2C3-A254991908AC}" srcOrd="0" destOrd="0" presId="urn:microsoft.com/office/officeart/2005/8/layout/list1"/>
    <dgm:cxn modelId="{4CD8F594-EA2C-49F5-A134-7C32B1DADFA0}" type="presOf" srcId="{7AD95055-6A40-4227-8EB4-FA3FA0E39669}" destId="{D5CAF41B-A59F-4A5E-B875-DEF1A62C72F1}" srcOrd="0" destOrd="0" presId="urn:microsoft.com/office/officeart/2005/8/layout/list1"/>
    <dgm:cxn modelId="{4F1E2B97-D7CB-4895-A854-34FEFC327B70}" srcId="{42926110-1FA8-4B0F-9DF3-3C6534528EE7}" destId="{E183AB81-ED1E-4490-9DC2-4D12F6EFF3CB}" srcOrd="3" destOrd="0" parTransId="{60513373-4560-438E-856B-13D42BBD925D}" sibTransId="{3357BB72-B11D-426A-9231-6E9CA2BF9265}"/>
    <dgm:cxn modelId="{73B41B9D-58BF-4A4B-9FB0-B2997C64D8FF}" srcId="{42926110-1FA8-4B0F-9DF3-3C6534528EE7}" destId="{BE27BFE8-BA6E-47C8-A905-142BA0F4A983}" srcOrd="0" destOrd="0" parTransId="{828BD6FD-04A0-4881-993E-BA9C4902FAA2}" sibTransId="{8ED4CAC3-4148-4FEF-840F-78F32F753F88}"/>
    <dgm:cxn modelId="{C19D53E0-0473-493A-8364-D5720FA9264B}" srcId="{42926110-1FA8-4B0F-9DF3-3C6534528EE7}" destId="{82556D97-C66D-4751-A247-B3CFF512E9F2}" srcOrd="2" destOrd="0" parTransId="{45123369-FB6F-44DF-8334-7BEED972B7CA}" sibTransId="{CAAD865E-A07E-4534-99D5-5D3A5DD7365B}"/>
    <dgm:cxn modelId="{BB2264F2-9546-4401-A0A1-BB1C2F6EEB66}" type="presOf" srcId="{82556D97-C66D-4751-A247-B3CFF512E9F2}" destId="{6AE1F404-4391-496C-B1FE-6145494E2BC6}" srcOrd="1" destOrd="0" presId="urn:microsoft.com/office/officeart/2005/8/layout/list1"/>
    <dgm:cxn modelId="{40CD6AFF-9511-4684-884D-A4ED26710A5D}" type="presOf" srcId="{42926110-1FA8-4B0F-9DF3-3C6534528EE7}" destId="{E48631FB-0838-4764-B0CD-AC2AF084C26C}" srcOrd="0" destOrd="0" presId="urn:microsoft.com/office/officeart/2005/8/layout/list1"/>
    <dgm:cxn modelId="{137D8DF9-0B55-4DEF-99A3-BA327900F0A1}" type="presParOf" srcId="{E48631FB-0838-4764-B0CD-AC2AF084C26C}" destId="{E4568503-E0F1-418C-898B-4180E6ECE493}" srcOrd="0" destOrd="0" presId="urn:microsoft.com/office/officeart/2005/8/layout/list1"/>
    <dgm:cxn modelId="{41894A56-E480-46BC-B4FD-5BE32B1EAC75}" type="presParOf" srcId="{E4568503-E0F1-418C-898B-4180E6ECE493}" destId="{EE795930-E2D2-4CBA-B99F-C6B148AAB198}" srcOrd="0" destOrd="0" presId="urn:microsoft.com/office/officeart/2005/8/layout/list1"/>
    <dgm:cxn modelId="{BEDD2BF5-DC88-4B05-BC5F-D4AE114FF06C}" type="presParOf" srcId="{E4568503-E0F1-418C-898B-4180E6ECE493}" destId="{212D51C9-77DE-405D-9C50-7046368EE570}" srcOrd="1" destOrd="0" presId="urn:microsoft.com/office/officeart/2005/8/layout/list1"/>
    <dgm:cxn modelId="{EA6356F2-ACA6-4CE0-A6B5-10FD3A6C7478}" type="presParOf" srcId="{E48631FB-0838-4764-B0CD-AC2AF084C26C}" destId="{779CFC3A-28AB-4ED2-9BE9-C1D394DA3EFE}" srcOrd="1" destOrd="0" presId="urn:microsoft.com/office/officeart/2005/8/layout/list1"/>
    <dgm:cxn modelId="{C804250D-9B58-4061-A522-216F0D515133}" type="presParOf" srcId="{E48631FB-0838-4764-B0CD-AC2AF084C26C}" destId="{23545C21-B167-4E95-922E-7703C42C8D45}" srcOrd="2" destOrd="0" presId="urn:microsoft.com/office/officeart/2005/8/layout/list1"/>
    <dgm:cxn modelId="{9C1760E8-A916-428D-9689-1F05F65A2994}" type="presParOf" srcId="{E48631FB-0838-4764-B0CD-AC2AF084C26C}" destId="{64D9F5B3-7F76-41B4-92C8-B96C9BDA5D94}" srcOrd="3" destOrd="0" presId="urn:microsoft.com/office/officeart/2005/8/layout/list1"/>
    <dgm:cxn modelId="{2616DB14-A065-455A-9938-1BC472C11729}" type="presParOf" srcId="{E48631FB-0838-4764-B0CD-AC2AF084C26C}" destId="{9C0CF873-811E-481E-8DE4-59D1928E1BA2}" srcOrd="4" destOrd="0" presId="urn:microsoft.com/office/officeart/2005/8/layout/list1"/>
    <dgm:cxn modelId="{DA94E738-176F-49B0-AFF0-6D297C92A2B6}" type="presParOf" srcId="{9C0CF873-811E-481E-8DE4-59D1928E1BA2}" destId="{D5CAF41B-A59F-4A5E-B875-DEF1A62C72F1}" srcOrd="0" destOrd="0" presId="urn:microsoft.com/office/officeart/2005/8/layout/list1"/>
    <dgm:cxn modelId="{6D4128BE-27D1-4922-90A1-A70B7BE22B08}" type="presParOf" srcId="{9C0CF873-811E-481E-8DE4-59D1928E1BA2}" destId="{369C6913-96A0-4525-9C94-D9C1A7C5484E}" srcOrd="1" destOrd="0" presId="urn:microsoft.com/office/officeart/2005/8/layout/list1"/>
    <dgm:cxn modelId="{A0C9BA76-3BA7-40C9-8F80-97B3C88956D8}" type="presParOf" srcId="{E48631FB-0838-4764-B0CD-AC2AF084C26C}" destId="{A5A1F92A-9941-48A2-B72F-35B050CA09DC}" srcOrd="5" destOrd="0" presId="urn:microsoft.com/office/officeart/2005/8/layout/list1"/>
    <dgm:cxn modelId="{40480F73-78B2-48E4-8AFD-CA7954A9C249}" type="presParOf" srcId="{E48631FB-0838-4764-B0CD-AC2AF084C26C}" destId="{6BDDE549-0E2B-4748-BF88-EB6A030C5D15}" srcOrd="6" destOrd="0" presId="urn:microsoft.com/office/officeart/2005/8/layout/list1"/>
    <dgm:cxn modelId="{98927B4E-6998-46FA-A13B-5464DC8726F0}" type="presParOf" srcId="{E48631FB-0838-4764-B0CD-AC2AF084C26C}" destId="{AA125820-9589-4477-9CEE-F130C5C136F3}" srcOrd="7" destOrd="0" presId="urn:microsoft.com/office/officeart/2005/8/layout/list1"/>
    <dgm:cxn modelId="{C5DAD030-C6AA-4070-BE48-27C2D4338ABA}" type="presParOf" srcId="{E48631FB-0838-4764-B0CD-AC2AF084C26C}" destId="{AC654977-BB2E-4EE4-9E72-FB461253367D}" srcOrd="8" destOrd="0" presId="urn:microsoft.com/office/officeart/2005/8/layout/list1"/>
    <dgm:cxn modelId="{69C4DFB3-E5AE-448B-9985-59116FE6313C}" type="presParOf" srcId="{AC654977-BB2E-4EE4-9E72-FB461253367D}" destId="{927B52B0-01C3-46E6-B2C3-A254991908AC}" srcOrd="0" destOrd="0" presId="urn:microsoft.com/office/officeart/2005/8/layout/list1"/>
    <dgm:cxn modelId="{C11D53B3-C104-4042-8BA3-132CF1F83F7B}" type="presParOf" srcId="{AC654977-BB2E-4EE4-9E72-FB461253367D}" destId="{6AE1F404-4391-496C-B1FE-6145494E2BC6}" srcOrd="1" destOrd="0" presId="urn:microsoft.com/office/officeart/2005/8/layout/list1"/>
    <dgm:cxn modelId="{655750C9-8D58-46E9-A649-09A27916F8C8}" type="presParOf" srcId="{E48631FB-0838-4764-B0CD-AC2AF084C26C}" destId="{462995C0-199A-4C7C-9EFA-9A5A60EF1CA7}" srcOrd="9" destOrd="0" presId="urn:microsoft.com/office/officeart/2005/8/layout/list1"/>
    <dgm:cxn modelId="{7AA84BF7-D088-4E53-AA7C-59B4DAA74ABB}" type="presParOf" srcId="{E48631FB-0838-4764-B0CD-AC2AF084C26C}" destId="{EB2B3298-7DB0-4B1B-AB79-A1DDDA8AFCCE}" srcOrd="10" destOrd="0" presId="urn:microsoft.com/office/officeart/2005/8/layout/list1"/>
    <dgm:cxn modelId="{55A40D8D-6DDA-49F7-B2BD-D0D67CDDBF38}" type="presParOf" srcId="{E48631FB-0838-4764-B0CD-AC2AF084C26C}" destId="{7A5EA106-B8B9-4596-9498-542751FAC55B}" srcOrd="11" destOrd="0" presId="urn:microsoft.com/office/officeart/2005/8/layout/list1"/>
    <dgm:cxn modelId="{9BF31D42-D2D1-4C84-99EA-40B866A546AA}" type="presParOf" srcId="{E48631FB-0838-4764-B0CD-AC2AF084C26C}" destId="{7C3B040E-E0B6-4832-A09A-C7B0797F0CC4}" srcOrd="12" destOrd="0" presId="urn:microsoft.com/office/officeart/2005/8/layout/list1"/>
    <dgm:cxn modelId="{C99027C2-C631-473C-AE40-FCB313D2C23E}" type="presParOf" srcId="{7C3B040E-E0B6-4832-A09A-C7B0797F0CC4}" destId="{430AE3DD-DA4D-427F-A1C5-DCCA594B1712}" srcOrd="0" destOrd="0" presId="urn:microsoft.com/office/officeart/2005/8/layout/list1"/>
    <dgm:cxn modelId="{A89E0EC1-D64A-45FE-8AF6-16A919DD1438}" type="presParOf" srcId="{7C3B040E-E0B6-4832-A09A-C7B0797F0CC4}" destId="{A634F250-F30F-4939-98AF-030BC6BEFC32}" srcOrd="1" destOrd="0" presId="urn:microsoft.com/office/officeart/2005/8/layout/list1"/>
    <dgm:cxn modelId="{7E814B5A-B125-4F9A-BBDE-FA03894053E0}" type="presParOf" srcId="{E48631FB-0838-4764-B0CD-AC2AF084C26C}" destId="{2A37639E-5A05-495D-91C4-BDD45B455A4A}" srcOrd="13" destOrd="0" presId="urn:microsoft.com/office/officeart/2005/8/layout/list1"/>
    <dgm:cxn modelId="{1D8E5356-7528-45D2-99D3-3B74E7AF3702}" type="presParOf" srcId="{E48631FB-0838-4764-B0CD-AC2AF084C26C}" destId="{CAF8E453-92F0-4BBC-B6B7-217B1CF220D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39313-2C8E-4AC6-AF77-190ACA3998C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79DA42D-D6EB-4262-AE24-8695D34C234B}">
      <dgm:prSet/>
      <dgm:spPr/>
      <dgm:t>
        <a:bodyPr/>
        <a:lstStyle/>
        <a:p>
          <a:r>
            <a:rPr lang="fr-FR"/>
            <a:t>African commission of human rights</a:t>
          </a:r>
          <a:endParaRPr lang="en-US"/>
        </a:p>
      </dgm:t>
    </dgm:pt>
    <dgm:pt modelId="{CB6AB81F-480A-4FB5-90F5-1968DFBB6F8F}" type="parTrans" cxnId="{B07E5839-E9AA-4B18-9184-5904282A4D69}">
      <dgm:prSet/>
      <dgm:spPr/>
      <dgm:t>
        <a:bodyPr/>
        <a:lstStyle/>
        <a:p>
          <a:endParaRPr lang="en-US"/>
        </a:p>
      </dgm:t>
    </dgm:pt>
    <dgm:pt modelId="{CFD0096D-5C59-4A18-937D-0E94F00B34DC}" type="sibTrans" cxnId="{B07E5839-E9AA-4B18-9184-5904282A4D69}">
      <dgm:prSet/>
      <dgm:spPr/>
      <dgm:t>
        <a:bodyPr/>
        <a:lstStyle/>
        <a:p>
          <a:endParaRPr lang="en-US"/>
        </a:p>
      </dgm:t>
    </dgm:pt>
    <dgm:pt modelId="{3CF6C843-1470-44A4-9C78-0B45A49EA8CE}">
      <dgm:prSet/>
      <dgm:spPr/>
      <dgm:t>
        <a:bodyPr/>
        <a:lstStyle/>
        <a:p>
          <a:r>
            <a:rPr lang="fr-FR"/>
            <a:t>OECD, Dutch national contact point</a:t>
          </a:r>
          <a:endParaRPr lang="en-US"/>
        </a:p>
      </dgm:t>
    </dgm:pt>
    <dgm:pt modelId="{B7582731-D26F-4A9E-8619-FAA38137821A}" type="parTrans" cxnId="{E8453554-5FF8-4C2A-95B2-0E08B40CD5AE}">
      <dgm:prSet/>
      <dgm:spPr/>
      <dgm:t>
        <a:bodyPr/>
        <a:lstStyle/>
        <a:p>
          <a:endParaRPr lang="en-US"/>
        </a:p>
      </dgm:t>
    </dgm:pt>
    <dgm:pt modelId="{577F25C4-A293-427A-BDF8-D1A47D04BA37}" type="sibTrans" cxnId="{E8453554-5FF8-4C2A-95B2-0E08B40CD5AE}">
      <dgm:prSet/>
      <dgm:spPr/>
      <dgm:t>
        <a:bodyPr/>
        <a:lstStyle/>
        <a:p>
          <a:endParaRPr lang="en-US"/>
        </a:p>
      </dgm:t>
    </dgm:pt>
    <dgm:pt modelId="{E2106DEC-7B17-4BA7-9656-11B4C493031A}" type="pres">
      <dgm:prSet presAssocID="{E3D39313-2C8E-4AC6-AF77-190ACA3998C7}" presName="linear" presStyleCnt="0">
        <dgm:presLayoutVars>
          <dgm:animLvl val="lvl"/>
          <dgm:resizeHandles val="exact"/>
        </dgm:presLayoutVars>
      </dgm:prSet>
      <dgm:spPr/>
    </dgm:pt>
    <dgm:pt modelId="{25D7B6B9-E240-401A-9EB4-9B17392F6AAB}" type="pres">
      <dgm:prSet presAssocID="{979DA42D-D6EB-4262-AE24-8695D34C234B}" presName="parentText" presStyleLbl="node1" presStyleIdx="0" presStyleCnt="2">
        <dgm:presLayoutVars>
          <dgm:chMax val="0"/>
          <dgm:bulletEnabled val="1"/>
        </dgm:presLayoutVars>
      </dgm:prSet>
      <dgm:spPr/>
    </dgm:pt>
    <dgm:pt modelId="{3D4958E0-928E-4A5B-8899-FF83D56AC29C}" type="pres">
      <dgm:prSet presAssocID="{CFD0096D-5C59-4A18-937D-0E94F00B34DC}" presName="spacer" presStyleCnt="0"/>
      <dgm:spPr/>
    </dgm:pt>
    <dgm:pt modelId="{038F04BD-34D8-47FD-ADFB-B89D10429601}" type="pres">
      <dgm:prSet presAssocID="{3CF6C843-1470-44A4-9C78-0B45A49EA8CE}" presName="parentText" presStyleLbl="node1" presStyleIdx="1" presStyleCnt="2">
        <dgm:presLayoutVars>
          <dgm:chMax val="0"/>
          <dgm:bulletEnabled val="1"/>
        </dgm:presLayoutVars>
      </dgm:prSet>
      <dgm:spPr/>
    </dgm:pt>
  </dgm:ptLst>
  <dgm:cxnLst>
    <dgm:cxn modelId="{B07E5839-E9AA-4B18-9184-5904282A4D69}" srcId="{E3D39313-2C8E-4AC6-AF77-190ACA3998C7}" destId="{979DA42D-D6EB-4262-AE24-8695D34C234B}" srcOrd="0" destOrd="0" parTransId="{CB6AB81F-480A-4FB5-90F5-1968DFBB6F8F}" sibTransId="{CFD0096D-5C59-4A18-937D-0E94F00B34DC}"/>
    <dgm:cxn modelId="{E8453554-5FF8-4C2A-95B2-0E08B40CD5AE}" srcId="{E3D39313-2C8E-4AC6-AF77-190ACA3998C7}" destId="{3CF6C843-1470-44A4-9C78-0B45A49EA8CE}" srcOrd="1" destOrd="0" parTransId="{B7582731-D26F-4A9E-8619-FAA38137821A}" sibTransId="{577F25C4-A293-427A-BDF8-D1A47D04BA37}"/>
    <dgm:cxn modelId="{9F9F7E8A-55A7-4340-8644-A883EDA9C0D9}" type="presOf" srcId="{E3D39313-2C8E-4AC6-AF77-190ACA3998C7}" destId="{E2106DEC-7B17-4BA7-9656-11B4C493031A}" srcOrd="0" destOrd="0" presId="urn:microsoft.com/office/officeart/2005/8/layout/vList2"/>
    <dgm:cxn modelId="{660EC28D-948D-481B-9306-916F6AB7BBCD}" type="presOf" srcId="{979DA42D-D6EB-4262-AE24-8695D34C234B}" destId="{25D7B6B9-E240-401A-9EB4-9B17392F6AAB}" srcOrd="0" destOrd="0" presId="urn:microsoft.com/office/officeart/2005/8/layout/vList2"/>
    <dgm:cxn modelId="{AB2048E7-8CCF-42C2-84C7-5683AD4BE9E8}" type="presOf" srcId="{3CF6C843-1470-44A4-9C78-0B45A49EA8CE}" destId="{038F04BD-34D8-47FD-ADFB-B89D10429601}" srcOrd="0" destOrd="0" presId="urn:microsoft.com/office/officeart/2005/8/layout/vList2"/>
    <dgm:cxn modelId="{52194487-A307-4C4A-85A4-8707B0E82F5A}" type="presParOf" srcId="{E2106DEC-7B17-4BA7-9656-11B4C493031A}" destId="{25D7B6B9-E240-401A-9EB4-9B17392F6AAB}" srcOrd="0" destOrd="0" presId="urn:microsoft.com/office/officeart/2005/8/layout/vList2"/>
    <dgm:cxn modelId="{E5405813-2C4A-4A5F-A1CD-D8DC5ACC450E}" type="presParOf" srcId="{E2106DEC-7B17-4BA7-9656-11B4C493031A}" destId="{3D4958E0-928E-4A5B-8899-FF83D56AC29C}" srcOrd="1" destOrd="0" presId="urn:microsoft.com/office/officeart/2005/8/layout/vList2"/>
    <dgm:cxn modelId="{1847C0C0-B5D8-4C22-BA12-5C183E4BB90D}" type="presParOf" srcId="{E2106DEC-7B17-4BA7-9656-11B4C493031A}" destId="{038F04BD-34D8-47FD-ADFB-B89D104296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60B8B-D53F-41C0-97BA-61077B1E9E7F}">
      <dsp:nvSpPr>
        <dsp:cNvPr id="0" name=""/>
        <dsp:cNvSpPr/>
      </dsp:nvSpPr>
      <dsp:spPr>
        <a:xfrm>
          <a:off x="1577" y="1318059"/>
          <a:ext cx="1126150" cy="7151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E9F602-DE93-4983-9A00-EA3AC14BD596}">
      <dsp:nvSpPr>
        <dsp:cNvPr id="0" name=""/>
        <dsp:cNvSpPr/>
      </dsp:nvSpPr>
      <dsp:spPr>
        <a:xfrm>
          <a:off x="126705" y="1436931"/>
          <a:ext cx="1126150" cy="715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Nigeria</a:t>
          </a:r>
          <a:endParaRPr lang="en-US" sz="1400" kern="1200"/>
        </a:p>
      </dsp:txBody>
      <dsp:txXfrm>
        <a:off x="147650" y="1457876"/>
        <a:ext cx="1084260" cy="673215"/>
      </dsp:txXfrm>
    </dsp:sp>
    <dsp:sp modelId="{1D11C0DB-4E89-4060-B1A9-91EBF5C849C4}">
      <dsp:nvSpPr>
        <dsp:cNvPr id="0" name=""/>
        <dsp:cNvSpPr/>
      </dsp:nvSpPr>
      <dsp:spPr>
        <a:xfrm>
          <a:off x="1377983" y="1318059"/>
          <a:ext cx="1126150" cy="7151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C93F7F-4F90-436C-BDAB-5106D99D0C7E}">
      <dsp:nvSpPr>
        <dsp:cNvPr id="0" name=""/>
        <dsp:cNvSpPr/>
      </dsp:nvSpPr>
      <dsp:spPr>
        <a:xfrm>
          <a:off x="1503111" y="1436931"/>
          <a:ext cx="1126150" cy="715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Ogoni people (and MOSOP)</a:t>
          </a:r>
          <a:endParaRPr lang="en-US" sz="1400" kern="1200" dirty="0"/>
        </a:p>
      </dsp:txBody>
      <dsp:txXfrm>
        <a:off x="1524056" y="1457876"/>
        <a:ext cx="1084260" cy="673215"/>
      </dsp:txXfrm>
    </dsp:sp>
    <dsp:sp modelId="{FE723D2B-E8F9-414A-8711-A2FA2EFAC2CA}">
      <dsp:nvSpPr>
        <dsp:cNvPr id="0" name=""/>
        <dsp:cNvSpPr/>
      </dsp:nvSpPr>
      <dsp:spPr>
        <a:xfrm>
          <a:off x="2754389" y="1318059"/>
          <a:ext cx="1126150" cy="7151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E68F395-2AC1-4167-88A0-D42B1DC78339}">
      <dsp:nvSpPr>
        <dsp:cNvPr id="0" name=""/>
        <dsp:cNvSpPr/>
      </dsp:nvSpPr>
      <dsp:spPr>
        <a:xfrm>
          <a:off x="2879517" y="1436931"/>
          <a:ext cx="1126150" cy="715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 Shell group</a:t>
          </a:r>
          <a:endParaRPr lang="en-US" sz="1400" kern="1200" dirty="0"/>
        </a:p>
      </dsp:txBody>
      <dsp:txXfrm>
        <a:off x="2900462" y="1457876"/>
        <a:ext cx="1084260" cy="673215"/>
      </dsp:txXfrm>
    </dsp:sp>
    <dsp:sp modelId="{778B5774-EF46-449E-9DFB-890678A7BEBC}">
      <dsp:nvSpPr>
        <dsp:cNvPr id="0" name=""/>
        <dsp:cNvSpPr/>
      </dsp:nvSpPr>
      <dsp:spPr>
        <a:xfrm>
          <a:off x="4130796" y="1318059"/>
          <a:ext cx="1126150" cy="7151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BEDC38-FEA6-4720-8A93-F8CBE4A3F27E}">
      <dsp:nvSpPr>
        <dsp:cNvPr id="0" name=""/>
        <dsp:cNvSpPr/>
      </dsp:nvSpPr>
      <dsp:spPr>
        <a:xfrm>
          <a:off x="4255924" y="1436931"/>
          <a:ext cx="1126150" cy="715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NGOs</a:t>
          </a:r>
          <a:endParaRPr lang="en-US" sz="1400" kern="1200"/>
        </a:p>
      </dsp:txBody>
      <dsp:txXfrm>
        <a:off x="4276869" y="1457876"/>
        <a:ext cx="1084260" cy="673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5C21-B167-4E95-922E-7703C42C8D45}">
      <dsp:nvSpPr>
        <dsp:cNvPr id="0" name=""/>
        <dsp:cNvSpPr/>
      </dsp:nvSpPr>
      <dsp:spPr>
        <a:xfrm>
          <a:off x="0" y="525133"/>
          <a:ext cx="6513603" cy="83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D51C9-77DE-405D-9C50-7046368EE570}">
      <dsp:nvSpPr>
        <dsp:cNvPr id="0" name=""/>
        <dsp:cNvSpPr/>
      </dsp:nvSpPr>
      <dsp:spPr>
        <a:xfrm>
          <a:off x="325680" y="38052"/>
          <a:ext cx="4559522" cy="97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466850">
            <a:lnSpc>
              <a:spcPct val="90000"/>
            </a:lnSpc>
            <a:spcBef>
              <a:spcPct val="0"/>
            </a:spcBef>
            <a:spcAft>
              <a:spcPct val="35000"/>
            </a:spcAft>
            <a:buNone/>
          </a:pPr>
          <a:r>
            <a:rPr lang="en-US" sz="3300" kern="1200"/>
            <a:t>Nigeria</a:t>
          </a:r>
        </a:p>
      </dsp:txBody>
      <dsp:txXfrm>
        <a:off x="373235" y="85607"/>
        <a:ext cx="4464412" cy="879050"/>
      </dsp:txXfrm>
    </dsp:sp>
    <dsp:sp modelId="{6BDDE549-0E2B-4748-BF88-EB6A030C5D15}">
      <dsp:nvSpPr>
        <dsp:cNvPr id="0" name=""/>
        <dsp:cNvSpPr/>
      </dsp:nvSpPr>
      <dsp:spPr>
        <a:xfrm>
          <a:off x="0" y="2022013"/>
          <a:ext cx="6513603" cy="831600"/>
        </a:xfrm>
        <a:prstGeom prst="rect">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C6913-96A0-4525-9C94-D9C1A7C5484E}">
      <dsp:nvSpPr>
        <dsp:cNvPr id="0" name=""/>
        <dsp:cNvSpPr/>
      </dsp:nvSpPr>
      <dsp:spPr>
        <a:xfrm>
          <a:off x="325680" y="1534933"/>
          <a:ext cx="4559522" cy="97416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466850">
            <a:lnSpc>
              <a:spcPct val="90000"/>
            </a:lnSpc>
            <a:spcBef>
              <a:spcPct val="0"/>
            </a:spcBef>
            <a:spcAft>
              <a:spcPct val="35000"/>
            </a:spcAft>
            <a:buNone/>
          </a:pPr>
          <a:r>
            <a:rPr lang="en-US" sz="3300" kern="1200"/>
            <a:t>Netherlands</a:t>
          </a:r>
        </a:p>
      </dsp:txBody>
      <dsp:txXfrm>
        <a:off x="373235" y="1582488"/>
        <a:ext cx="4464412" cy="879050"/>
      </dsp:txXfrm>
    </dsp:sp>
    <dsp:sp modelId="{EB2B3298-7DB0-4B1B-AB79-A1DDDA8AFCCE}">
      <dsp:nvSpPr>
        <dsp:cNvPr id="0" name=""/>
        <dsp:cNvSpPr/>
      </dsp:nvSpPr>
      <dsp:spPr>
        <a:xfrm>
          <a:off x="0" y="3518893"/>
          <a:ext cx="6513603" cy="831600"/>
        </a:xfrm>
        <a:prstGeom prst="rect">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E1F404-4391-496C-B1FE-6145494E2BC6}">
      <dsp:nvSpPr>
        <dsp:cNvPr id="0" name=""/>
        <dsp:cNvSpPr/>
      </dsp:nvSpPr>
      <dsp:spPr>
        <a:xfrm>
          <a:off x="325680" y="3031813"/>
          <a:ext cx="4559522" cy="97416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466850">
            <a:lnSpc>
              <a:spcPct val="90000"/>
            </a:lnSpc>
            <a:spcBef>
              <a:spcPct val="0"/>
            </a:spcBef>
            <a:spcAft>
              <a:spcPct val="35000"/>
            </a:spcAft>
            <a:buNone/>
          </a:pPr>
          <a:r>
            <a:rPr lang="en-US" sz="3300" kern="1200"/>
            <a:t>United Kingdom</a:t>
          </a:r>
        </a:p>
      </dsp:txBody>
      <dsp:txXfrm>
        <a:off x="373235" y="3079368"/>
        <a:ext cx="4464412" cy="879050"/>
      </dsp:txXfrm>
    </dsp:sp>
    <dsp:sp modelId="{CAF8E453-92F0-4BBC-B6B7-217B1CF220DD}">
      <dsp:nvSpPr>
        <dsp:cNvPr id="0" name=""/>
        <dsp:cNvSpPr/>
      </dsp:nvSpPr>
      <dsp:spPr>
        <a:xfrm>
          <a:off x="0" y="5015773"/>
          <a:ext cx="6513603" cy="8316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34F250-F30F-4939-98AF-030BC6BEFC32}">
      <dsp:nvSpPr>
        <dsp:cNvPr id="0" name=""/>
        <dsp:cNvSpPr/>
      </dsp:nvSpPr>
      <dsp:spPr>
        <a:xfrm>
          <a:off x="325680" y="4528693"/>
          <a:ext cx="4559522" cy="9741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466850">
            <a:lnSpc>
              <a:spcPct val="90000"/>
            </a:lnSpc>
            <a:spcBef>
              <a:spcPct val="0"/>
            </a:spcBef>
            <a:spcAft>
              <a:spcPct val="35000"/>
            </a:spcAft>
            <a:buNone/>
          </a:pPr>
          <a:r>
            <a:rPr lang="en-US" sz="3300" kern="1200"/>
            <a:t>United States</a:t>
          </a:r>
        </a:p>
      </dsp:txBody>
      <dsp:txXfrm>
        <a:off x="373235" y="4576248"/>
        <a:ext cx="4464412"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7B6B9-E240-401A-9EB4-9B17392F6AAB}">
      <dsp:nvSpPr>
        <dsp:cNvPr id="0" name=""/>
        <dsp:cNvSpPr/>
      </dsp:nvSpPr>
      <dsp:spPr>
        <a:xfrm>
          <a:off x="0" y="21852"/>
          <a:ext cx="6513603" cy="28431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a:t>African commission of human rights</a:t>
          </a:r>
          <a:endParaRPr lang="en-US" sz="5400" kern="1200"/>
        </a:p>
      </dsp:txBody>
      <dsp:txXfrm>
        <a:off x="138789" y="160641"/>
        <a:ext cx="6236025" cy="2565522"/>
      </dsp:txXfrm>
    </dsp:sp>
    <dsp:sp modelId="{038F04BD-34D8-47FD-ADFB-B89D10429601}">
      <dsp:nvSpPr>
        <dsp:cNvPr id="0" name=""/>
        <dsp:cNvSpPr/>
      </dsp:nvSpPr>
      <dsp:spPr>
        <a:xfrm>
          <a:off x="0" y="3020473"/>
          <a:ext cx="6513603" cy="28431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fr-FR" sz="5400" kern="1200"/>
            <a:t>OECD, Dutch national contact point</a:t>
          </a:r>
          <a:endParaRPr lang="en-US" sz="5400" kern="1200"/>
        </a:p>
      </dsp:txBody>
      <dsp:txXfrm>
        <a:off x="138789" y="3159262"/>
        <a:ext cx="6236025" cy="2565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lv-LV"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08974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99475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140067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32235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63875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27600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28981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83435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49676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98322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04.01.2021</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99813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pic>
        <p:nvPicPr>
          <p:cNvPr id="7" name="Picture 6"/>
          <p:cNvPicPr>
            <a:picLocks noChangeAspect="1"/>
          </p:cNvPicPr>
          <p:nvPr userDrawn="1"/>
        </p:nvPicPr>
        <p:blipFill>
          <a:blip r:embed="rId13">
            <a:clrChange>
              <a:clrFrom>
                <a:srgbClr val="FFFFFF"/>
              </a:clrFrom>
              <a:clrTo>
                <a:srgbClr val="FFFFFF">
                  <a:alpha val="0"/>
                </a:srgbClr>
              </a:clrTo>
            </a:clrChange>
          </a:blip>
          <a:stretch>
            <a:fillRect/>
          </a:stretch>
        </p:blipFill>
        <p:spPr>
          <a:xfrm>
            <a:off x="10459633" y="6335501"/>
            <a:ext cx="1076786" cy="410822"/>
          </a:xfrm>
          <a:prstGeom prst="rect">
            <a:avLst/>
          </a:prstGeom>
        </p:spPr>
      </p:pic>
      <p:pic>
        <p:nvPicPr>
          <p:cNvPr id="1026" name="Picture 2" descr="Image result for erasmus+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969435" y="6364767"/>
            <a:ext cx="1337572" cy="3815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11887200" y="0"/>
            <a:ext cx="304800" cy="6858000"/>
          </a:xfrm>
          <a:prstGeom prst="rect">
            <a:avLst/>
          </a:prstGeom>
          <a:solidFill>
            <a:srgbClr val="095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C41927"/>
              </a:solidFill>
            </a:endParaRPr>
          </a:p>
        </p:txBody>
      </p:sp>
      <p:grpSp>
        <p:nvGrpSpPr>
          <p:cNvPr id="17" name="Group 16"/>
          <p:cNvGrpSpPr/>
          <p:nvPr userDrawn="1"/>
        </p:nvGrpSpPr>
        <p:grpSpPr>
          <a:xfrm>
            <a:off x="11887200" y="5899577"/>
            <a:ext cx="304800" cy="655968"/>
            <a:chOff x="11982448" y="6104563"/>
            <a:chExt cx="209552" cy="450982"/>
          </a:xfrm>
        </p:grpSpPr>
        <p:sp>
          <p:nvSpPr>
            <p:cNvPr id="22" name="Right Triangle 21"/>
            <p:cNvSpPr/>
            <p:nvPr userDrawn="1"/>
          </p:nvSpPr>
          <p:spPr>
            <a:xfrm flipV="1">
              <a:off x="11982448" y="6330799"/>
              <a:ext cx="208172" cy="224746"/>
            </a:xfrm>
            <a:prstGeom prst="rtTriangle">
              <a:avLst/>
            </a:prstGeom>
            <a:solidFill>
              <a:srgbClr val="C41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Right Triangle 15"/>
            <p:cNvSpPr/>
            <p:nvPr userDrawn="1"/>
          </p:nvSpPr>
          <p:spPr>
            <a:xfrm flipH="1">
              <a:off x="11982448" y="6104563"/>
              <a:ext cx="209552" cy="226236"/>
            </a:xfrm>
            <a:prstGeom prst="rtTriangle">
              <a:avLst/>
            </a:prstGeom>
            <a:solidFill>
              <a:srgbClr val="C41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39250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rgbClr val="C419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fr/imgres?imgurl=https%3A%2F%2Fupload.wikimedia.org%2Fwikipedia%2Fcommons%2F0%2F0e%2FRoyal_courts_of_justice.jpg&amp;imgrefurl=https%3A%2F%2Fen.wikipedia.org%2Fwiki%2FCourt_of_Appeal_(England_and_Wales)&amp;docid=6Lo3glia8np02M&amp;tbnid=QDZ5zeS1ebql9M%3A&amp;vet=10ahUKEwi94-Cfx8_nAhUqxYUKHYg7B2gQMwhBKAAwAA..i&amp;w=1600&amp;h=1200&amp;bih=799&amp;biw=1368&amp;q=British%20court%20of%20appeal&amp;ved=0ahUKEwi94-Cfx8_nAhUqxYUKHYg7B2gQMwhBKAAwAA&amp;iact=mrc&amp;uact=8" TargetMode="External"/><Relationship Id="rId1" Type="http://schemas.openxmlformats.org/officeDocument/2006/relationships/slideLayout" Target="../slideLayouts/slideLayout2.xml"/><Relationship Id="rId4" Type="http://schemas.openxmlformats.org/officeDocument/2006/relationships/hyperlink" Target="https://www.supremecourt.uk/cases/uksc-2018-0068.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fr/imgres?imgurl=https%3A%2F%2Fupload.wikimedia.org%2Fwikipedia%2Fcommons%2F0%2F0e%2FRoyal_courts_of_justice.jpg&amp;imgrefurl=https%3A%2F%2Fen.wikipedia.org%2Fwiki%2FCourt_of_Appeal_(England_and_Wales)&amp;docid=6Lo3glia8np02M&amp;tbnid=QDZ5zeS1ebql9M%3A&amp;vet=10ahUKEwi94-Cfx8_nAhUqxYUKHYg7B2gQMwhBKAAwAA..i&amp;w=1600&amp;h=1200&amp;bih=799&amp;biw=1368&amp;q=British%20court%20of%20appeal&amp;ved=0ahUKEwi94-Cfx8_nAhUqxYUKHYg7B2gQMwhBKAAwAA&amp;iact=mrc&amp;uact=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fr/imgres?imgurl=https%3A%2F%2Fupload.wikimedia.org%2Fwikipedia%2Fcommons%2F0%2F0e%2FRoyal_courts_of_justice.jpg&amp;imgrefurl=https%3A%2F%2Fen.wikipedia.org%2Fwiki%2FCourt_of_Appeal_(England_and_Wales)&amp;docid=6Lo3glia8np02M&amp;tbnid=QDZ5zeS1ebql9M%3A&amp;vet=10ahUKEwi94-Cfx8_nAhUqxYUKHYg7B2gQMwhBKAAwAA..i&amp;w=1600&amp;h=1200&amp;bih=799&amp;biw=1368&amp;q=British%20court%20of%20appeal&amp;ved=0ahUKEwi94-Cfx8_nAhUqxYUKHYg7B2gQMwhBKAAwAA&amp;iact=mrc&amp;uact=8" TargetMode="External"/><Relationship Id="rId1" Type="http://schemas.openxmlformats.org/officeDocument/2006/relationships/slideLayout" Target="../slideLayouts/slideLayout2.xml"/><Relationship Id="rId4" Type="http://schemas.openxmlformats.org/officeDocument/2006/relationships/hyperlink" Target="https://www.thisdaylive.com/index.php/2020/12/20/will-ogoni-shell-oil-spill-dispute-ever-be-resolv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fr/imgres?imgurl=https%3A%2F%2Fupload.wikimedia.org%2Fwikipedia%2Fcommons%2F0%2F0e%2FRoyal_courts_of_justice.jpg&amp;imgrefurl=https%3A%2F%2Fen.wikipedia.org%2Fwiki%2FCourt_of_Appeal_(England_and_Wales)&amp;docid=6Lo3glia8np02M&amp;tbnid=QDZ5zeS1ebql9M%3A&amp;vet=10ahUKEwi94-Cfx8_nAhUqxYUKHYg7B2gQMwhBKAAwAA..i&amp;w=1600&amp;h=1200&amp;bih=799&amp;biw=1368&amp;q=British%20court%20of%20appeal&amp;ved=0ahUKEwi94-Cfx8_nAhUqxYUKHYg7B2gQMwhBKAAwAA&amp;iact=mrc&amp;uact=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ctrTitle"/>
          </p:nvPr>
        </p:nvSpPr>
        <p:spPr>
          <a:xfrm>
            <a:off x="841248" y="1655286"/>
            <a:ext cx="4224048" cy="2610042"/>
          </a:xfrm>
        </p:spPr>
        <p:txBody>
          <a:bodyPr>
            <a:normAutofit/>
          </a:bodyPr>
          <a:lstStyle/>
          <a:p>
            <a:pPr algn="l"/>
            <a:r>
              <a:rPr lang="fr-FR" sz="4600">
                <a:solidFill>
                  <a:srgbClr val="FFFFFF"/>
                </a:solidFill>
              </a:rPr>
              <a:t>Global Environmental Litigation</a:t>
            </a:r>
            <a:endParaRPr lang="lv-LV" sz="4600">
              <a:solidFill>
                <a:srgbClr val="FFFFFF"/>
              </a:solidFill>
            </a:endParaRPr>
          </a:p>
        </p:txBody>
      </p:sp>
      <p:sp>
        <p:nvSpPr>
          <p:cNvPr id="3" name="Subtitle 2"/>
          <p:cNvSpPr>
            <a:spLocks noGrp="1"/>
          </p:cNvSpPr>
          <p:nvPr>
            <p:ph type="subTitle" idx="1"/>
          </p:nvPr>
        </p:nvSpPr>
        <p:spPr>
          <a:xfrm>
            <a:off x="841248" y="4373384"/>
            <a:ext cx="3405900" cy="1071120"/>
          </a:xfrm>
        </p:spPr>
        <p:txBody>
          <a:bodyPr>
            <a:normAutofit fontScale="92500" lnSpcReduction="10000"/>
          </a:bodyPr>
          <a:lstStyle/>
          <a:p>
            <a:pPr algn="l"/>
            <a:r>
              <a:rPr lang="fr-FR" sz="1900" dirty="0">
                <a:solidFill>
                  <a:srgbClr val="FFFFFF"/>
                </a:solidFill>
              </a:rPr>
              <a:t>Pr. Sandrine Clavel</a:t>
            </a:r>
          </a:p>
          <a:p>
            <a:pPr algn="l"/>
            <a:r>
              <a:rPr lang="fr-FR" sz="1900" dirty="0">
                <a:solidFill>
                  <a:srgbClr val="FFFFFF"/>
                </a:solidFill>
              </a:rPr>
              <a:t>Dr. Aude-Solveig Epstein</a:t>
            </a:r>
          </a:p>
          <a:p>
            <a:pPr algn="l"/>
            <a:r>
              <a:rPr lang="fr-FR" sz="1900" dirty="0">
                <a:solidFill>
                  <a:srgbClr val="FFFFFF"/>
                </a:solidFill>
              </a:rPr>
              <a:t>Pr. Patrick Jacob</a:t>
            </a:r>
          </a:p>
          <a:p>
            <a:pPr algn="l"/>
            <a:endParaRPr lang="lv-LV" sz="1900" dirty="0">
              <a:solidFill>
                <a:srgbClr val="FFFFFF"/>
              </a:solidFill>
            </a:endParaRPr>
          </a:p>
        </p:txBody>
      </p:sp>
      <p:pic>
        <p:nvPicPr>
          <p:cNvPr id="7" name="Graphic 6">
            <a:extLst>
              <a:ext uri="{FF2B5EF4-FFF2-40B4-BE49-F238E27FC236}">
                <a16:creationId xmlns:a16="http://schemas.microsoft.com/office/drawing/2014/main" id="{C89C28F0-3951-4208-9C52-E4D2C86A6A7A}"/>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769977" y="2278514"/>
            <a:ext cx="4580777" cy="2849352"/>
          </a:xfrm>
          <a:prstGeom prst="rect">
            <a:avLst/>
          </a:prstGeom>
        </p:spPr>
      </p:pic>
    </p:spTree>
    <p:extLst>
      <p:ext uri="{BB962C8B-B14F-4D97-AF65-F5344CB8AC3E}">
        <p14:creationId xmlns:p14="http://schemas.microsoft.com/office/powerpoint/2010/main" val="37034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7768A834-BF33-491E-BD38-63E85E25BC0D}"/>
              </a:ext>
            </a:extLst>
          </p:cNvPr>
          <p:cNvSpPr>
            <a:spLocks noGrp="1"/>
          </p:cNvSpPr>
          <p:nvPr>
            <p:ph type="title"/>
          </p:nvPr>
        </p:nvSpPr>
        <p:spPr>
          <a:xfrm>
            <a:off x="389916" y="444464"/>
            <a:ext cx="3420305" cy="1906317"/>
          </a:xfrm>
        </p:spPr>
        <p:txBody>
          <a:bodyPr>
            <a:normAutofit/>
          </a:bodyPr>
          <a:lstStyle/>
          <a:p>
            <a:pPr algn="ctr"/>
            <a:r>
              <a:rPr lang="fr-FR" sz="2800"/>
              <a:t>British cases</a:t>
            </a:r>
            <a:endParaRPr lang="en-GB" sz="2800"/>
          </a:p>
        </p:txBody>
      </p:sp>
      <p:pic>
        <p:nvPicPr>
          <p:cNvPr id="1027" name="Picture 3" descr="Résultat de recherche d'images pour &quot;British court of appeal&quot;">
            <a:hlinkClick r:id="rId2"/>
            <a:extLst>
              <a:ext uri="{FF2B5EF4-FFF2-40B4-BE49-F238E27FC236}">
                <a16:creationId xmlns:a16="http://schemas.microsoft.com/office/drawing/2014/main" id="{E4D8EEC1-9867-4325-8F15-EBEC03781D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3" r="10753" b="2"/>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F4D9000C-E044-46C4-93F4-76DD612D4212}"/>
              </a:ext>
            </a:extLst>
          </p:cNvPr>
          <p:cNvSpPr>
            <a:spLocks noGrp="1"/>
          </p:cNvSpPr>
          <p:nvPr>
            <p:ph idx="1"/>
          </p:nvPr>
        </p:nvSpPr>
        <p:spPr>
          <a:xfrm>
            <a:off x="5431646" y="678955"/>
            <a:ext cx="5586448" cy="5409743"/>
          </a:xfrm>
        </p:spPr>
        <p:txBody>
          <a:bodyPr anchor="ctr">
            <a:normAutofit/>
          </a:bodyPr>
          <a:lstStyle/>
          <a:p>
            <a:pPr>
              <a:buFont typeface="Wingdings" panose="05000000000000000000" pitchFamily="2" charset="2"/>
              <a:buChar char="Ø"/>
            </a:pPr>
            <a:r>
              <a:rPr lang="fr-FR" sz="1700" i="1" dirty="0"/>
              <a:t>Bodo</a:t>
            </a:r>
            <a:r>
              <a:rPr lang="fr-FR" sz="1700" dirty="0"/>
              <a:t> case:</a:t>
            </a:r>
          </a:p>
          <a:p>
            <a:pPr lvl="1"/>
            <a:r>
              <a:rPr lang="fr-FR" sz="1700" i="1" dirty="0" err="1"/>
              <a:t>Queen's</a:t>
            </a:r>
            <a:r>
              <a:rPr lang="fr-FR" sz="1700" i="1" dirty="0"/>
              <a:t> Bench Division (</a:t>
            </a:r>
            <a:r>
              <a:rPr lang="fr-FR" sz="1700" i="1" dirty="0" err="1"/>
              <a:t>Technology</a:t>
            </a:r>
            <a:r>
              <a:rPr lang="fr-FR" sz="1700" i="1" dirty="0"/>
              <a:t> &amp; Construction Court), Bodo Community v Shell Petroleum Development Co of Nigeria Ltd, </a:t>
            </a:r>
            <a:r>
              <a:rPr lang="fr-FR" sz="1700" i="1" dirty="0" err="1"/>
              <a:t>judgment</a:t>
            </a:r>
            <a:r>
              <a:rPr lang="fr-FR" sz="1700" i="1" dirty="0"/>
              <a:t> (</a:t>
            </a:r>
            <a:r>
              <a:rPr lang="fr-FR" sz="1700" i="1" dirty="0" err="1"/>
              <a:t>preliminary</a:t>
            </a:r>
            <a:r>
              <a:rPr lang="fr-FR" sz="1700" i="1" dirty="0"/>
              <a:t> issues)</a:t>
            </a:r>
            <a:r>
              <a:rPr lang="fr-FR" sz="1700" dirty="0"/>
              <a:t>, 20 June 2014, [2014] EWHC 1973 (TCC) </a:t>
            </a:r>
            <a:r>
              <a:rPr lang="fr-FR" sz="1700" dirty="0">
                <a:sym typeface="Wingdings" panose="05000000000000000000" pitchFamily="2" charset="2"/>
              </a:rPr>
              <a:t> </a:t>
            </a:r>
            <a:r>
              <a:rPr lang="fr-FR" sz="1700" dirty="0"/>
              <a:t>Transaction</a:t>
            </a:r>
          </a:p>
          <a:p>
            <a:pPr>
              <a:buFont typeface="Wingdings" panose="05000000000000000000" pitchFamily="2" charset="2"/>
              <a:buChar char="Ø"/>
            </a:pPr>
            <a:r>
              <a:rPr lang="fr-FR" sz="1700" i="1" dirty="0" err="1"/>
              <a:t>Okpabi</a:t>
            </a:r>
            <a:r>
              <a:rPr lang="fr-FR" sz="1700" dirty="0"/>
              <a:t> case:</a:t>
            </a:r>
          </a:p>
          <a:p>
            <a:pPr lvl="1"/>
            <a:r>
              <a:rPr lang="fr-FR" sz="1700" dirty="0" err="1"/>
              <a:t>Queen's</a:t>
            </a:r>
            <a:r>
              <a:rPr lang="fr-FR" sz="1700" dirty="0"/>
              <a:t> Bench Division (</a:t>
            </a:r>
            <a:r>
              <a:rPr lang="fr-FR" sz="1700" dirty="0" err="1"/>
              <a:t>Technology</a:t>
            </a:r>
            <a:r>
              <a:rPr lang="fr-FR" sz="1700" dirty="0"/>
              <a:t> &amp; Construction Court), </a:t>
            </a:r>
            <a:r>
              <a:rPr lang="fr-FR" sz="1700" dirty="0" err="1"/>
              <a:t>Okpabi</a:t>
            </a:r>
            <a:r>
              <a:rPr lang="fr-FR" sz="1700" dirty="0"/>
              <a:t> v Royal Dutch Shell Plc, </a:t>
            </a:r>
            <a:r>
              <a:rPr lang="fr-FR" sz="1700" dirty="0" err="1"/>
              <a:t>judgment</a:t>
            </a:r>
            <a:r>
              <a:rPr lang="fr-FR" sz="1700" dirty="0"/>
              <a:t>, 26 </a:t>
            </a:r>
            <a:r>
              <a:rPr lang="fr-FR" sz="1700" dirty="0" err="1"/>
              <a:t>January</a:t>
            </a:r>
            <a:r>
              <a:rPr lang="fr-FR" sz="1700" dirty="0"/>
              <a:t> 2017, [2017] EWHC 89 (TCC)</a:t>
            </a:r>
          </a:p>
          <a:p>
            <a:pPr lvl="1"/>
            <a:r>
              <a:rPr lang="fr-FR" sz="1700" dirty="0"/>
              <a:t>Court of </a:t>
            </a:r>
            <a:r>
              <a:rPr lang="fr-FR" sz="1700" dirty="0" err="1"/>
              <a:t>Appeal</a:t>
            </a:r>
            <a:r>
              <a:rPr lang="fr-FR" sz="1700" dirty="0"/>
              <a:t> (Civil Division), </a:t>
            </a:r>
            <a:r>
              <a:rPr lang="fr-FR" sz="1700" dirty="0" err="1"/>
              <a:t>Okpabi</a:t>
            </a:r>
            <a:r>
              <a:rPr lang="fr-FR" sz="1700" dirty="0"/>
              <a:t> v Royal Dutch Shell Plc, 14 </a:t>
            </a:r>
            <a:r>
              <a:rPr lang="fr-FR" sz="1700" dirty="0" err="1"/>
              <a:t>February</a:t>
            </a:r>
            <a:r>
              <a:rPr lang="fr-FR" sz="1700" dirty="0"/>
              <a:t> 2018, [2018] EWCA </a:t>
            </a:r>
            <a:r>
              <a:rPr lang="fr-FR" sz="1700" dirty="0" err="1"/>
              <a:t>Civ</a:t>
            </a:r>
            <a:r>
              <a:rPr lang="fr-FR" sz="1700" dirty="0"/>
              <a:t> 191</a:t>
            </a:r>
          </a:p>
          <a:p>
            <a:pPr lvl="1"/>
            <a:r>
              <a:rPr lang="fr-FR" sz="1700" dirty="0" err="1"/>
              <a:t>Proceeding</a:t>
            </a:r>
            <a:r>
              <a:rPr lang="fr-FR" sz="1700" dirty="0"/>
              <a:t> « </a:t>
            </a:r>
            <a:r>
              <a:rPr lang="fr-FR" sz="1700" dirty="0" err="1"/>
              <a:t>chilled</a:t>
            </a:r>
            <a:r>
              <a:rPr lang="fr-FR" sz="1700" dirty="0"/>
              <a:t> » </a:t>
            </a:r>
            <a:r>
              <a:rPr lang="fr-FR" sz="1700" dirty="0" err="1"/>
              <a:t>waiting</a:t>
            </a:r>
            <a:r>
              <a:rPr lang="fr-FR" sz="1700" dirty="0"/>
              <a:t> for the </a:t>
            </a:r>
            <a:r>
              <a:rPr lang="fr-FR" sz="1700" i="1" dirty="0"/>
              <a:t>Vedanta</a:t>
            </a:r>
            <a:r>
              <a:rPr lang="fr-FR" sz="1700" dirty="0"/>
              <a:t> </a:t>
            </a:r>
            <a:r>
              <a:rPr lang="fr-FR" sz="1700" dirty="0" err="1"/>
              <a:t>decision</a:t>
            </a:r>
            <a:r>
              <a:rPr lang="fr-FR" sz="1700" dirty="0"/>
              <a:t> by the Supreme Court; and </a:t>
            </a:r>
            <a:r>
              <a:rPr lang="fr-FR" sz="1700" dirty="0" err="1"/>
              <a:t>resumed</a:t>
            </a:r>
            <a:r>
              <a:rPr lang="fr-FR" sz="1700" dirty="0"/>
              <a:t> </a:t>
            </a:r>
            <a:r>
              <a:rPr lang="fr-FR" sz="1700" dirty="0" err="1"/>
              <a:t>before</a:t>
            </a:r>
            <a:r>
              <a:rPr lang="fr-FR" sz="1700" dirty="0"/>
              <a:t> the Supreme Court in </a:t>
            </a:r>
            <a:r>
              <a:rPr lang="fr-FR" sz="1700" dirty="0">
                <a:hlinkClick r:id="rId4"/>
              </a:rPr>
              <a:t>June 2020</a:t>
            </a:r>
            <a:endParaRPr lang="fr-FR" sz="1700" dirty="0"/>
          </a:p>
          <a:p>
            <a:pPr>
              <a:buFont typeface="Wingdings" panose="05000000000000000000" pitchFamily="2" charset="2"/>
              <a:buChar char="Ø"/>
            </a:pPr>
            <a:r>
              <a:rPr lang="fr-FR" sz="1700" i="1" dirty="0"/>
              <a:t>See also </a:t>
            </a:r>
            <a:r>
              <a:rPr lang="fr-FR" sz="1700" i="1" dirty="0" err="1"/>
              <a:t>Jalla</a:t>
            </a:r>
            <a:r>
              <a:rPr lang="fr-FR" sz="1700" i="1" dirty="0"/>
              <a:t> </a:t>
            </a:r>
            <a:r>
              <a:rPr lang="fr-FR" sz="1700" dirty="0"/>
              <a:t>case, also not related to </a:t>
            </a:r>
            <a:r>
              <a:rPr lang="fr-FR" sz="1700" dirty="0" err="1"/>
              <a:t>Ogoniland</a:t>
            </a:r>
            <a:r>
              <a:rPr lang="fr-FR" sz="1700" i="1" dirty="0"/>
              <a:t> </a:t>
            </a:r>
          </a:p>
          <a:p>
            <a:pPr lvl="1"/>
            <a:r>
              <a:rPr lang="fr-FR" sz="1700" dirty="0" err="1">
                <a:effectLst/>
                <a:latin typeface="Times New Roman" panose="02020603050405020304" pitchFamily="18" charset="0"/>
                <a:ea typeface="Times New Roman" panose="02020603050405020304" pitchFamily="18" charset="0"/>
              </a:rPr>
              <a:t>Jalla</a:t>
            </a:r>
            <a:r>
              <a:rPr lang="fr-FR" sz="1700" dirty="0">
                <a:effectLst/>
                <a:latin typeface="Times New Roman" panose="02020603050405020304" pitchFamily="18" charset="0"/>
                <a:ea typeface="Times New Roman" panose="02020603050405020304" pitchFamily="18" charset="0"/>
              </a:rPr>
              <a:t> &amp; Ors v Royal Dutch Shell Plc &amp; Ors [2020] EWHC 459 (TCC) </a:t>
            </a:r>
            <a:r>
              <a:rPr lang="fr-FR" sz="1700" dirty="0">
                <a:effectLst/>
                <a:latin typeface="Times New Roman" panose="02020603050405020304" pitchFamily="18" charset="0"/>
                <a:ea typeface="Times New Roman" panose="02020603050405020304" pitchFamily="18" charset="0"/>
                <a:sym typeface="Wingdings" panose="05000000000000000000" pitchFamily="2" charset="2"/>
              </a:rPr>
              <a:t> </a:t>
            </a:r>
            <a:r>
              <a:rPr lang="fr-FR" sz="1700" dirty="0" err="1">
                <a:effectLst/>
                <a:latin typeface="Times New Roman" panose="02020603050405020304" pitchFamily="18" charset="0"/>
                <a:ea typeface="Times New Roman" panose="02020603050405020304" pitchFamily="18" charset="0"/>
                <a:sym typeface="Wingdings" panose="05000000000000000000" pitchFamily="2" charset="2"/>
              </a:rPr>
              <a:t>jurisdiction</a:t>
            </a:r>
            <a:r>
              <a:rPr lang="fr-FR" sz="1700" dirty="0">
                <a:effectLst/>
                <a:latin typeface="Times New Roman" panose="02020603050405020304" pitchFamily="18" charset="0"/>
                <a:ea typeface="Times New Roman" panose="02020603050405020304" pitchFamily="18" charset="0"/>
                <a:sym typeface="Wingdings" panose="05000000000000000000" pitchFamily="2" charset="2"/>
              </a:rPr>
              <a:t> </a:t>
            </a:r>
            <a:r>
              <a:rPr lang="fr-FR" sz="1700" dirty="0" err="1">
                <a:effectLst/>
                <a:latin typeface="Times New Roman" panose="02020603050405020304" pitchFamily="18" charset="0"/>
                <a:ea typeface="Times New Roman" panose="02020603050405020304" pitchFamily="18" charset="0"/>
                <a:sym typeface="Wingdings" panose="05000000000000000000" pitchFamily="2" charset="2"/>
              </a:rPr>
              <a:t>affirmed</a:t>
            </a:r>
            <a:endParaRPr lang="fr-FR" sz="1700" dirty="0"/>
          </a:p>
        </p:txBody>
      </p:sp>
      <p:sp>
        <p:nvSpPr>
          <p:cNvPr id="79" name="Rectangle 78">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250091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7768A834-BF33-491E-BD38-63E85E25BC0D}"/>
              </a:ext>
            </a:extLst>
          </p:cNvPr>
          <p:cNvSpPr>
            <a:spLocks noGrp="1"/>
          </p:cNvSpPr>
          <p:nvPr>
            <p:ph type="title"/>
          </p:nvPr>
        </p:nvSpPr>
        <p:spPr>
          <a:xfrm>
            <a:off x="389916" y="444464"/>
            <a:ext cx="3420305" cy="1906317"/>
          </a:xfrm>
        </p:spPr>
        <p:txBody>
          <a:bodyPr>
            <a:normAutofit/>
          </a:bodyPr>
          <a:lstStyle/>
          <a:p>
            <a:pPr algn="ctr"/>
            <a:r>
              <a:rPr lang="fr-FR" sz="2800"/>
              <a:t>British cases</a:t>
            </a:r>
            <a:endParaRPr lang="en-GB" sz="2800"/>
          </a:p>
        </p:txBody>
      </p:sp>
      <p:pic>
        <p:nvPicPr>
          <p:cNvPr id="1027" name="Picture 3" descr="Résultat de recherche d'images pour &quot;British court of appeal&quot;">
            <a:hlinkClick r:id="rId2"/>
            <a:extLst>
              <a:ext uri="{FF2B5EF4-FFF2-40B4-BE49-F238E27FC236}">
                <a16:creationId xmlns:a16="http://schemas.microsoft.com/office/drawing/2014/main" id="{E4D8EEC1-9867-4325-8F15-EBEC03781D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83" r="10753" b="2"/>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F4D9000C-E044-46C4-93F4-76DD612D4212}"/>
              </a:ext>
            </a:extLst>
          </p:cNvPr>
          <p:cNvSpPr>
            <a:spLocks noGrp="1"/>
          </p:cNvSpPr>
          <p:nvPr>
            <p:ph idx="1"/>
          </p:nvPr>
        </p:nvSpPr>
        <p:spPr>
          <a:xfrm>
            <a:off x="5431646" y="678955"/>
            <a:ext cx="5586448" cy="5409743"/>
          </a:xfrm>
        </p:spPr>
        <p:txBody>
          <a:bodyPr anchor="ctr">
            <a:normAutofit/>
          </a:bodyPr>
          <a:lstStyle/>
          <a:p>
            <a:pPr marL="457200" indent="-457200">
              <a:buFont typeface="Wingdings" panose="05000000000000000000" pitchFamily="2" charset="2"/>
              <a:buChar char="Ø"/>
            </a:pPr>
            <a:r>
              <a:rPr lang="fr-FR" sz="2000" b="1" dirty="0"/>
              <a:t>Issues to </a:t>
            </a:r>
            <a:r>
              <a:rPr lang="fr-FR" sz="2000" b="1" dirty="0" err="1"/>
              <a:t>be</a:t>
            </a:r>
            <a:r>
              <a:rPr lang="fr-FR" sz="2000" b="1" dirty="0"/>
              <a:t> </a:t>
            </a:r>
            <a:r>
              <a:rPr lang="fr-FR" sz="2000" b="1" dirty="0" err="1"/>
              <a:t>discussed</a:t>
            </a:r>
            <a:r>
              <a:rPr lang="fr-FR" sz="2000" b="1" dirty="0"/>
              <a:t>:</a:t>
            </a:r>
          </a:p>
          <a:p>
            <a:pPr marL="914400" lvl="1" indent="-457200">
              <a:buFont typeface="Wingdings" panose="05000000000000000000" pitchFamily="2" charset="2"/>
              <a:buChar char="Ø"/>
            </a:pPr>
            <a:r>
              <a:rPr lang="fr-FR" sz="2000" dirty="0" err="1"/>
              <a:t>Jurisdiction</a:t>
            </a:r>
            <a:r>
              <a:rPr lang="fr-FR" sz="2000" dirty="0"/>
              <a:t> of British courts</a:t>
            </a:r>
          </a:p>
          <a:p>
            <a:pPr marL="1371600" lvl="2" indent="-457200">
              <a:buFont typeface="Wingdings" panose="05000000000000000000" pitchFamily="2" charset="2"/>
              <a:buChar char="Ø"/>
            </a:pPr>
            <a:r>
              <a:rPr lang="fr-FR" dirty="0" err="1"/>
              <a:t>Towards</a:t>
            </a:r>
            <a:r>
              <a:rPr lang="fr-FR" dirty="0"/>
              <a:t> the parent </a:t>
            </a:r>
            <a:r>
              <a:rPr lang="fr-FR" dirty="0" err="1"/>
              <a:t>company</a:t>
            </a:r>
            <a:r>
              <a:rPr lang="fr-FR" dirty="0"/>
              <a:t>: Brussel 1 </a:t>
            </a:r>
            <a:r>
              <a:rPr lang="fr-FR" dirty="0" err="1"/>
              <a:t>regulation</a:t>
            </a:r>
            <a:endParaRPr lang="fr-FR" dirty="0"/>
          </a:p>
          <a:p>
            <a:pPr marL="1371600" lvl="2" indent="-457200">
              <a:buFont typeface="Wingdings" panose="05000000000000000000" pitchFamily="2" charset="2"/>
              <a:buChar char="Ø"/>
            </a:pPr>
            <a:r>
              <a:rPr lang="fr-FR" dirty="0" err="1"/>
              <a:t>Towards</a:t>
            </a:r>
            <a:r>
              <a:rPr lang="fr-FR" dirty="0"/>
              <a:t> the </a:t>
            </a:r>
            <a:r>
              <a:rPr lang="fr-FR" dirty="0" err="1"/>
              <a:t>Nigerian</a:t>
            </a:r>
            <a:r>
              <a:rPr lang="fr-FR" dirty="0"/>
              <a:t> </a:t>
            </a:r>
            <a:r>
              <a:rPr lang="fr-FR" dirty="0" err="1"/>
              <a:t>subsidiary</a:t>
            </a:r>
            <a:r>
              <a:rPr lang="fr-FR" dirty="0"/>
              <a:t>: British </a:t>
            </a:r>
            <a:r>
              <a:rPr lang="fr-FR" dirty="0" err="1"/>
              <a:t>law</a:t>
            </a:r>
            <a:r>
              <a:rPr lang="fr-FR" dirty="0"/>
              <a:t> </a:t>
            </a:r>
            <a:r>
              <a:rPr lang="fr-FR" dirty="0" err="1"/>
              <a:t>regarding</a:t>
            </a:r>
            <a:r>
              <a:rPr lang="fr-FR" dirty="0"/>
              <a:t> </a:t>
            </a:r>
            <a:r>
              <a:rPr lang="fr-FR" dirty="0" err="1"/>
              <a:t>jurisdiction</a:t>
            </a:r>
            <a:r>
              <a:rPr lang="fr-FR" dirty="0"/>
              <a:t> </a:t>
            </a:r>
            <a:r>
              <a:rPr lang="fr-FR" dirty="0">
                <a:sym typeface="Wingdings" panose="05000000000000000000" pitchFamily="2" charset="2"/>
              </a:rPr>
              <a:t> </a:t>
            </a:r>
            <a:r>
              <a:rPr lang="fr-FR" dirty="0" err="1">
                <a:sym typeface="Wingdings" panose="05000000000000000000" pitchFamily="2" charset="2"/>
              </a:rPr>
              <a:t>link</a:t>
            </a:r>
            <a:r>
              <a:rPr lang="fr-FR" dirty="0">
                <a:sym typeface="Wingdings" panose="05000000000000000000" pitchFamily="2" charset="2"/>
              </a:rPr>
              <a:t> with an « </a:t>
            </a:r>
            <a:r>
              <a:rPr lang="fr-FR" dirty="0" err="1">
                <a:sym typeface="Wingdings" panose="05000000000000000000" pitchFamily="2" charset="2"/>
              </a:rPr>
              <a:t>anchor</a:t>
            </a:r>
            <a:r>
              <a:rPr lang="fr-FR" dirty="0">
                <a:sym typeface="Wingdings" panose="05000000000000000000" pitchFamily="2" charset="2"/>
              </a:rPr>
              <a:t> » </a:t>
            </a:r>
            <a:r>
              <a:rPr lang="fr-FR" dirty="0" err="1">
                <a:sym typeface="Wingdings" panose="05000000000000000000" pitchFamily="2" charset="2"/>
              </a:rPr>
              <a:t>defendant</a:t>
            </a:r>
            <a:r>
              <a:rPr lang="fr-FR" dirty="0">
                <a:sym typeface="Wingdings" panose="05000000000000000000" pitchFamily="2" charset="2"/>
              </a:rPr>
              <a:t>. </a:t>
            </a:r>
            <a:endParaRPr lang="fr-FR" dirty="0"/>
          </a:p>
          <a:p>
            <a:pPr marL="914400" lvl="1" indent="-457200">
              <a:buFont typeface="Wingdings" panose="05000000000000000000" pitchFamily="2" charset="2"/>
              <a:buChar char="Ø"/>
            </a:pPr>
            <a:r>
              <a:rPr lang="fr-FR" sz="2000" dirty="0" err="1"/>
              <a:t>Merits</a:t>
            </a:r>
            <a:endParaRPr lang="fr-FR" sz="2000" dirty="0"/>
          </a:p>
          <a:p>
            <a:pPr marL="1371600" lvl="2" indent="-457200">
              <a:buFont typeface="Wingdings" panose="05000000000000000000" pitchFamily="2" charset="2"/>
              <a:buChar char="Ø"/>
            </a:pPr>
            <a:r>
              <a:rPr lang="fr-FR" dirty="0"/>
              <a:t>Duty of care of the parent </a:t>
            </a:r>
            <a:r>
              <a:rPr lang="fr-FR" dirty="0" err="1"/>
              <a:t>company</a:t>
            </a:r>
            <a:r>
              <a:rPr lang="fr-FR" dirty="0"/>
              <a:t>: an </a:t>
            </a:r>
            <a:r>
              <a:rPr lang="fr-FR" dirty="0" err="1"/>
              <a:t>arguable</a:t>
            </a:r>
            <a:r>
              <a:rPr lang="fr-FR" dirty="0"/>
              <a:t> case? (No, according to the first </a:t>
            </a:r>
            <a:r>
              <a:rPr lang="fr-FR" i="1" dirty="0" err="1"/>
              <a:t>Okpabi</a:t>
            </a:r>
            <a:r>
              <a:rPr lang="fr-FR" dirty="0"/>
              <a:t> </a:t>
            </a:r>
            <a:r>
              <a:rPr lang="fr-FR" dirty="0" err="1"/>
              <a:t>judgments</a:t>
            </a:r>
            <a:r>
              <a:rPr lang="fr-FR" dirty="0"/>
              <a:t> since the parent did not </a:t>
            </a:r>
            <a:r>
              <a:rPr lang="fr-FR" dirty="0" err="1"/>
              <a:t>exercise</a:t>
            </a:r>
            <a:r>
              <a:rPr lang="fr-FR" dirty="0"/>
              <a:t> </a:t>
            </a:r>
            <a:r>
              <a:rPr lang="fr-FR" dirty="0" err="1"/>
              <a:t>operational</a:t>
            </a:r>
            <a:r>
              <a:rPr lang="fr-FR" dirty="0"/>
              <a:t> control over its </a:t>
            </a:r>
            <a:r>
              <a:rPr lang="fr-FR" dirty="0" err="1"/>
              <a:t>subsidiary</a:t>
            </a:r>
            <a:r>
              <a:rPr lang="fr-FR" dirty="0"/>
              <a:t>; </a:t>
            </a:r>
            <a:r>
              <a:rPr lang="fr-FR" dirty="0" err="1"/>
              <a:t>debattable</a:t>
            </a:r>
            <a:r>
              <a:rPr lang="fr-FR" dirty="0"/>
              <a:t> according to the </a:t>
            </a:r>
            <a:r>
              <a:rPr lang="fr-FR" i="1" dirty="0" err="1"/>
              <a:t>Jalla</a:t>
            </a:r>
            <a:r>
              <a:rPr lang="fr-FR" i="1" dirty="0"/>
              <a:t> </a:t>
            </a:r>
            <a:r>
              <a:rPr lang="fr-FR" dirty="0" err="1"/>
              <a:t>judgement</a:t>
            </a:r>
            <a:r>
              <a:rPr lang="fr-FR" dirty="0"/>
              <a:t> in the wake of </a:t>
            </a:r>
            <a:r>
              <a:rPr lang="fr-FR" i="1" dirty="0"/>
              <a:t>Vedanta</a:t>
            </a:r>
            <a:r>
              <a:rPr lang="fr-FR" dirty="0"/>
              <a:t>) </a:t>
            </a:r>
          </a:p>
        </p:txBody>
      </p:sp>
      <p:sp>
        <p:nvSpPr>
          <p:cNvPr id="79" name="Rectangle 78">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64287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FF5789B-FC60-435A-B5E2-152110C0A899}"/>
              </a:ext>
            </a:extLst>
          </p:cNvPr>
          <p:cNvSpPr>
            <a:spLocks noGrp="1"/>
          </p:cNvSpPr>
          <p:nvPr>
            <p:ph type="title"/>
          </p:nvPr>
        </p:nvSpPr>
        <p:spPr>
          <a:xfrm>
            <a:off x="838201" y="345810"/>
            <a:ext cx="5120561" cy="1325563"/>
          </a:xfrm>
        </p:spPr>
        <p:txBody>
          <a:bodyPr>
            <a:normAutofit/>
          </a:bodyPr>
          <a:lstStyle/>
          <a:p>
            <a:r>
              <a:rPr lang="fr-FR"/>
              <a:t>US cases</a:t>
            </a:r>
            <a:endParaRPr lang="en-GB"/>
          </a:p>
        </p:txBody>
      </p:sp>
      <p:sp>
        <p:nvSpPr>
          <p:cNvPr id="3" name="Espace réservé du contenu 2">
            <a:extLst>
              <a:ext uri="{FF2B5EF4-FFF2-40B4-BE49-F238E27FC236}">
                <a16:creationId xmlns:a16="http://schemas.microsoft.com/office/drawing/2014/main" id="{1259DD4B-BF1D-44EB-8BC3-08CD076917AE}"/>
              </a:ext>
            </a:extLst>
          </p:cNvPr>
          <p:cNvSpPr>
            <a:spLocks noGrp="1"/>
          </p:cNvSpPr>
          <p:nvPr>
            <p:ph idx="1"/>
          </p:nvPr>
        </p:nvSpPr>
        <p:spPr>
          <a:xfrm>
            <a:off x="838201" y="1825625"/>
            <a:ext cx="5092194" cy="4351338"/>
          </a:xfrm>
        </p:spPr>
        <p:txBody>
          <a:bodyPr>
            <a:normAutofit/>
          </a:bodyPr>
          <a:lstStyle/>
          <a:p>
            <a:pPr>
              <a:buClr>
                <a:srgbClr val="373A55"/>
              </a:buClr>
            </a:pPr>
            <a:r>
              <a:rPr lang="fr-FR" sz="1200" i="1" dirty="0"/>
              <a:t>Cases:</a:t>
            </a:r>
          </a:p>
          <a:p>
            <a:pPr lvl="1">
              <a:buClr>
                <a:srgbClr val="373A55"/>
              </a:buClr>
            </a:pPr>
            <a:r>
              <a:rPr lang="fr-FR" sz="1200" i="1" dirty="0" err="1"/>
              <a:t>Wiwa</a:t>
            </a:r>
            <a:r>
              <a:rPr lang="fr-FR" sz="1200" i="1" dirty="0"/>
              <a:t> </a:t>
            </a:r>
            <a:r>
              <a:rPr lang="fr-FR" sz="1200" dirty="0"/>
              <a:t>case: :United States District Court </a:t>
            </a:r>
            <a:r>
              <a:rPr lang="fr-FR" sz="1200" dirty="0" err="1"/>
              <a:t>Southern</a:t>
            </a:r>
            <a:r>
              <a:rPr lang="fr-FR" sz="1200" dirty="0"/>
              <a:t> District of New York, </a:t>
            </a:r>
            <a:r>
              <a:rPr lang="fr-FR" sz="1200" i="1" dirty="0" err="1"/>
              <a:t>Wiwa</a:t>
            </a:r>
            <a:r>
              <a:rPr lang="fr-FR" sz="1200" i="1" dirty="0"/>
              <a:t> v. Royal Dutch Petroleum Co </a:t>
            </a:r>
            <a:r>
              <a:rPr lang="fr-FR" sz="1200" i="1" dirty="0">
                <a:sym typeface="Wingdings" panose="05000000000000000000" pitchFamily="2" charset="2"/>
              </a:rPr>
              <a:t> </a:t>
            </a:r>
            <a:r>
              <a:rPr lang="fr-FR" sz="1200" dirty="0"/>
              <a:t>Settlement on the 8 of June 2009 for 15,5 million USD</a:t>
            </a:r>
          </a:p>
          <a:p>
            <a:pPr lvl="1">
              <a:buClr>
                <a:srgbClr val="373A55"/>
              </a:buClr>
            </a:pPr>
            <a:r>
              <a:rPr lang="fr-FR" sz="1200" i="1" dirty="0" err="1"/>
              <a:t>Kiobel</a:t>
            </a:r>
            <a:r>
              <a:rPr lang="fr-FR" sz="1200" i="1" dirty="0"/>
              <a:t> </a:t>
            </a:r>
            <a:r>
              <a:rPr lang="fr-FR" sz="1200" dirty="0"/>
              <a:t>case : Supreme Court of the United States</a:t>
            </a:r>
            <a:r>
              <a:rPr lang="fr-FR" sz="1200" i="1" dirty="0"/>
              <a:t>, </a:t>
            </a:r>
            <a:r>
              <a:rPr lang="fr-FR" sz="1200" i="1" dirty="0" err="1"/>
              <a:t>Kiobel</a:t>
            </a:r>
            <a:r>
              <a:rPr lang="fr-FR" sz="1200" i="1" dirty="0"/>
              <a:t> v. Royal Dutch Petroleum Co</a:t>
            </a:r>
            <a:r>
              <a:rPr lang="fr-FR" sz="1200" dirty="0"/>
              <a:t>., 17 April 2013, 569 U.S. 108 (2013) </a:t>
            </a:r>
            <a:r>
              <a:rPr lang="fr-FR" sz="1200" dirty="0">
                <a:sym typeface="Wingdings" panose="05000000000000000000" pitchFamily="2" charset="2"/>
              </a:rPr>
              <a:t> </a:t>
            </a:r>
            <a:r>
              <a:rPr lang="fr-FR" sz="1200" dirty="0" err="1"/>
              <a:t>Dismissed</a:t>
            </a:r>
            <a:r>
              <a:rPr lang="fr-FR" sz="1200" dirty="0"/>
              <a:t> for </a:t>
            </a:r>
            <a:r>
              <a:rPr lang="fr-FR" sz="1200" dirty="0" err="1"/>
              <a:t>lack</a:t>
            </a:r>
            <a:r>
              <a:rPr lang="fr-FR" sz="1200" dirty="0"/>
              <a:t> of </a:t>
            </a:r>
            <a:r>
              <a:rPr lang="fr-FR" sz="1200" dirty="0" err="1"/>
              <a:t>jurisdiction</a:t>
            </a:r>
            <a:endParaRPr lang="fr-FR" sz="1200" dirty="0"/>
          </a:p>
          <a:p>
            <a:pPr>
              <a:buClr>
                <a:srgbClr val="373A55"/>
              </a:buClr>
            </a:pPr>
            <a:r>
              <a:rPr lang="fr-FR" sz="1200" b="1" dirty="0"/>
              <a:t>Issues to </a:t>
            </a:r>
            <a:r>
              <a:rPr lang="fr-FR" sz="1200" b="1" dirty="0" err="1"/>
              <a:t>be</a:t>
            </a:r>
            <a:r>
              <a:rPr lang="fr-FR" sz="1200" b="1" dirty="0"/>
              <a:t> </a:t>
            </a:r>
            <a:r>
              <a:rPr lang="fr-FR" sz="1200" b="1" dirty="0" err="1"/>
              <a:t>discussed</a:t>
            </a:r>
            <a:r>
              <a:rPr lang="fr-FR" sz="1200" b="1" dirty="0"/>
              <a:t>: </a:t>
            </a:r>
          </a:p>
          <a:p>
            <a:pPr lvl="1">
              <a:buClr>
                <a:srgbClr val="373A55"/>
              </a:buClr>
            </a:pPr>
            <a:r>
              <a:rPr lang="fr-FR" sz="1200" dirty="0"/>
              <a:t>Object: </a:t>
            </a:r>
            <a:r>
              <a:rPr lang="fr-FR" sz="1200" dirty="0" err="1"/>
              <a:t>Liability</a:t>
            </a:r>
            <a:r>
              <a:rPr lang="fr-FR" sz="1200" dirty="0"/>
              <a:t> for </a:t>
            </a:r>
            <a:r>
              <a:rPr lang="fr-FR" sz="1200" dirty="0" err="1"/>
              <a:t>extrajudicial</a:t>
            </a:r>
            <a:r>
              <a:rPr lang="fr-FR" sz="1200" dirty="0"/>
              <a:t> </a:t>
            </a:r>
            <a:r>
              <a:rPr lang="fr-FR" sz="1200" dirty="0" err="1"/>
              <a:t>killings</a:t>
            </a:r>
            <a:r>
              <a:rPr lang="fr-FR" sz="1200" dirty="0"/>
              <a:t>, torture, property destruction</a:t>
            </a:r>
          </a:p>
          <a:p>
            <a:pPr lvl="1">
              <a:buClr>
                <a:srgbClr val="373A55"/>
              </a:buClr>
            </a:pPr>
            <a:r>
              <a:rPr lang="fr-FR" sz="1200" dirty="0" err="1"/>
              <a:t>Defendant</a:t>
            </a:r>
            <a:r>
              <a:rPr lang="fr-FR" sz="1200" dirty="0"/>
              <a:t>: The </a:t>
            </a:r>
            <a:r>
              <a:rPr lang="fr-FR" sz="1200" dirty="0" err="1"/>
              <a:t>company</a:t>
            </a:r>
            <a:r>
              <a:rPr lang="fr-FR" sz="1200" dirty="0"/>
              <a:t>, not the </a:t>
            </a:r>
            <a:r>
              <a:rPr lang="fr-FR" sz="1200" dirty="0" err="1"/>
              <a:t>Nigerian</a:t>
            </a:r>
            <a:r>
              <a:rPr lang="fr-FR" sz="1200" dirty="0"/>
              <a:t> State, due to </a:t>
            </a:r>
            <a:r>
              <a:rPr lang="fr-FR" sz="1200" dirty="0" err="1"/>
              <a:t>State’s</a:t>
            </a:r>
            <a:r>
              <a:rPr lang="fr-FR" sz="1200" dirty="0"/>
              <a:t> </a:t>
            </a:r>
            <a:r>
              <a:rPr lang="fr-FR" sz="1200" dirty="0" err="1"/>
              <a:t>immunities</a:t>
            </a:r>
            <a:endParaRPr lang="fr-FR" sz="1200" dirty="0"/>
          </a:p>
          <a:p>
            <a:pPr lvl="1">
              <a:buClr>
                <a:srgbClr val="373A55"/>
              </a:buClr>
            </a:pPr>
            <a:r>
              <a:rPr lang="fr-FR" sz="1200" dirty="0" err="1"/>
              <a:t>Jursidiction</a:t>
            </a:r>
            <a:r>
              <a:rPr lang="fr-FR" sz="1200" dirty="0"/>
              <a:t> of US Courts: Alien tort </a:t>
            </a:r>
            <a:r>
              <a:rPr lang="fr-FR" sz="1200" dirty="0" err="1"/>
              <a:t>statute</a:t>
            </a:r>
            <a:r>
              <a:rPr lang="fr-FR" sz="1200" dirty="0"/>
              <a:t>; But </a:t>
            </a:r>
            <a:r>
              <a:rPr lang="fr-FR" sz="1200" dirty="0" err="1"/>
              <a:t>presomption</a:t>
            </a:r>
            <a:r>
              <a:rPr lang="fr-FR" sz="1200" dirty="0"/>
              <a:t> </a:t>
            </a:r>
            <a:r>
              <a:rPr lang="fr-FR" sz="1200" dirty="0" err="1"/>
              <a:t>against</a:t>
            </a:r>
            <a:r>
              <a:rPr lang="fr-FR" sz="1200" dirty="0"/>
              <a:t> </a:t>
            </a:r>
            <a:r>
              <a:rPr lang="fr-FR" sz="1200" dirty="0" err="1"/>
              <a:t>extraterritoriality</a:t>
            </a:r>
            <a:r>
              <a:rPr lang="fr-FR" sz="1200" dirty="0"/>
              <a:t> in </a:t>
            </a:r>
            <a:r>
              <a:rPr lang="fr-FR" sz="1200" dirty="0" err="1"/>
              <a:t>foreign</a:t>
            </a:r>
            <a:r>
              <a:rPr lang="fr-FR" sz="1200" dirty="0"/>
              <a:t> cube cases</a:t>
            </a:r>
            <a:endParaRPr lang="en-GB" sz="1200" i="1"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30A5AA36-BAA3-4127-8FB9-4470CD0ADFD3}"/>
              </a:ext>
            </a:extLst>
          </p:cNvPr>
          <p:cNvPicPr>
            <a:picLocks noChangeAspect="1"/>
          </p:cNvPicPr>
          <p:nvPr/>
        </p:nvPicPr>
        <p:blipFill rotWithShape="1">
          <a:blip r:embed="rId2">
            <a:extLst>
              <a:ext uri="{28A0092B-C50C-407E-A947-70E740481C1C}">
                <a14:useLocalDpi xmlns:a14="http://schemas.microsoft.com/office/drawing/2010/main" val="0"/>
              </a:ext>
            </a:extLst>
          </a:blip>
          <a:srcRect t="11758" r="-3" b="2448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Image 4">
            <a:extLst>
              <a:ext uri="{FF2B5EF4-FFF2-40B4-BE49-F238E27FC236}">
                <a16:creationId xmlns:a16="http://schemas.microsoft.com/office/drawing/2014/main" id="{4BF8899C-CBE5-4B26-BAC8-8B60B88CEF14}"/>
              </a:ext>
            </a:extLst>
          </p:cNvPr>
          <p:cNvPicPr>
            <a:picLocks noChangeAspect="1"/>
          </p:cNvPicPr>
          <p:nvPr/>
        </p:nvPicPr>
        <p:blipFill rotWithShape="1">
          <a:blip r:embed="rId3">
            <a:extLst>
              <a:ext uri="{28A0092B-C50C-407E-A947-70E740481C1C}">
                <a14:useLocalDpi xmlns:a14="http://schemas.microsoft.com/office/drawing/2010/main" val="0"/>
              </a:ext>
            </a:extLst>
          </a:blip>
          <a:srcRect r="9149"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50570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7001E4C-6C46-4CFE-8EF1-4CD38A0C5A1A}"/>
              </a:ext>
            </a:extLst>
          </p:cNvPr>
          <p:cNvSpPr>
            <a:spLocks noGrp="1"/>
          </p:cNvSpPr>
          <p:nvPr>
            <p:ph type="title"/>
          </p:nvPr>
        </p:nvSpPr>
        <p:spPr>
          <a:xfrm>
            <a:off x="863029" y="1012004"/>
            <a:ext cx="3416158" cy="4795408"/>
          </a:xfrm>
        </p:spPr>
        <p:txBody>
          <a:bodyPr>
            <a:normAutofit/>
          </a:bodyPr>
          <a:lstStyle/>
          <a:p>
            <a:r>
              <a:rPr lang="fr-FR">
                <a:solidFill>
                  <a:srgbClr val="FFFFFF"/>
                </a:solidFill>
              </a:rPr>
              <a:t>International mechanisms</a:t>
            </a:r>
            <a:endParaRPr lang="en-GB">
              <a:solidFill>
                <a:srgbClr val="FFFFFF"/>
              </a:solidFill>
            </a:endParaRPr>
          </a:p>
        </p:txBody>
      </p:sp>
      <p:graphicFrame>
        <p:nvGraphicFramePr>
          <p:cNvPr id="5" name="Espace réservé du contenu 2">
            <a:extLst>
              <a:ext uri="{FF2B5EF4-FFF2-40B4-BE49-F238E27FC236}">
                <a16:creationId xmlns:a16="http://schemas.microsoft.com/office/drawing/2014/main" id="{7C8BF08E-14AD-4D1F-AA35-3C2BB0E3B51D}"/>
              </a:ext>
            </a:extLst>
          </p:cNvPr>
          <p:cNvGraphicFramePr>
            <a:graphicFrameLocks noGrp="1"/>
          </p:cNvGraphicFramePr>
          <p:nvPr>
            <p:ph idx="1"/>
            <p:extLst>
              <p:ext uri="{D42A27DB-BD31-4B8C-83A1-F6EECF244321}">
                <p14:modId xmlns:p14="http://schemas.microsoft.com/office/powerpoint/2010/main" val="38137339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47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220AF-A55E-4A7E-B9F8-8528AFA999F8}"/>
              </a:ext>
            </a:extLst>
          </p:cNvPr>
          <p:cNvSpPr>
            <a:spLocks noGrp="1"/>
          </p:cNvSpPr>
          <p:nvPr>
            <p:ph type="title"/>
          </p:nvPr>
        </p:nvSpPr>
        <p:spPr>
          <a:xfrm>
            <a:off x="6109498" y="908344"/>
            <a:ext cx="5244301" cy="1538130"/>
          </a:xfrm>
        </p:spPr>
        <p:txBody>
          <a:bodyPr>
            <a:normAutofit/>
          </a:bodyPr>
          <a:lstStyle/>
          <a:p>
            <a:r>
              <a:rPr lang="fr-FR"/>
              <a:t>African Commission of Human Rights</a:t>
            </a:r>
            <a:endParaRPr lang="en-GB" dirty="0"/>
          </a:p>
        </p:txBody>
      </p:sp>
      <p:sp>
        <p:nvSpPr>
          <p:cNvPr id="1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Image 4">
            <a:extLst>
              <a:ext uri="{FF2B5EF4-FFF2-40B4-BE49-F238E27FC236}">
                <a16:creationId xmlns:a16="http://schemas.microsoft.com/office/drawing/2014/main" id="{8BEA5CEE-C725-4D5A-B914-ECAFCAD31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173" y="1809569"/>
            <a:ext cx="3267942" cy="3230268"/>
          </a:xfrm>
          <a:prstGeom prst="rect">
            <a:avLst/>
          </a:prstGeom>
        </p:spPr>
      </p:pic>
      <p:sp>
        <p:nvSpPr>
          <p:cNvPr id="3" name="Espace réservé du contenu 2">
            <a:extLst>
              <a:ext uri="{FF2B5EF4-FFF2-40B4-BE49-F238E27FC236}">
                <a16:creationId xmlns:a16="http://schemas.microsoft.com/office/drawing/2014/main" id="{E9D9D2E0-CEC8-4CBB-B1DB-6FA5EC3FB6CF}"/>
              </a:ext>
            </a:extLst>
          </p:cNvPr>
          <p:cNvSpPr>
            <a:spLocks noGrp="1"/>
          </p:cNvSpPr>
          <p:nvPr>
            <p:ph idx="1"/>
          </p:nvPr>
        </p:nvSpPr>
        <p:spPr>
          <a:xfrm>
            <a:off x="5911158" y="2706865"/>
            <a:ext cx="5383652" cy="3470097"/>
          </a:xfrm>
        </p:spPr>
        <p:txBody>
          <a:bodyPr>
            <a:normAutofit/>
          </a:bodyPr>
          <a:lstStyle/>
          <a:p>
            <a:r>
              <a:rPr lang="en-GB" sz="800"/>
              <a:t>African Commission on Human and Peoples’ Rights, Social and Economic Rights Action Center (SERAC) and Center for Economic and Social Rights (CESR) v. Nigeria, 155/96, 27</a:t>
            </a:r>
            <a:r>
              <a:rPr lang="en-GB" sz="800" baseline="30000"/>
              <a:t>th</a:t>
            </a:r>
            <a:r>
              <a:rPr lang="en-GB" sz="800"/>
              <a:t> October 2001</a:t>
            </a:r>
          </a:p>
          <a:p>
            <a:r>
              <a:rPr lang="fr-FR" sz="800"/>
              <a:t>African Charter on Human and Peoples’ Rights, 1981</a:t>
            </a:r>
          </a:p>
          <a:p>
            <a:pPr lvl="1"/>
            <a:r>
              <a:rPr lang="fr-FR" sz="800"/>
              <a:t>Right to life, right to health, right to a satifactory environment, right to free disposal of wealth and natural ressources</a:t>
            </a:r>
          </a:p>
          <a:p>
            <a:r>
              <a:rPr lang="en-GB" sz="800"/>
              <a:t>The African Commission appeals to Nigeria to ensure protection of the environment, health and livelihood of the people of Ogoniland by: </a:t>
            </a:r>
          </a:p>
          <a:p>
            <a:pPr lvl="1"/>
            <a:r>
              <a:rPr lang="en-GB" sz="800"/>
              <a:t>Stopping all attacks on Ogoni communities and leaders (…)</a:t>
            </a:r>
          </a:p>
          <a:p>
            <a:pPr lvl="1"/>
            <a:r>
              <a:rPr lang="en-GB" sz="800"/>
              <a:t>Conducting an investigation into the human rights violations described above and prosecuting officials of the security forces, NNPC and relevant agencies involved in human rights violations;</a:t>
            </a:r>
          </a:p>
          <a:p>
            <a:pPr lvl="1"/>
            <a:r>
              <a:rPr lang="en-GB" sz="800"/>
              <a:t>Ensuring adequate compensation to victims of the human rights violations, including relief and resettlement assistance to victims of government sponsored raids, and undertaking a comprehensive cleanup of lands and rivers damaged by oil operations; </a:t>
            </a:r>
          </a:p>
          <a:p>
            <a:pPr lvl="1"/>
            <a:r>
              <a:rPr lang="en-GB" sz="800"/>
              <a:t>Ensuring that appropriate environmental and social impact assessments are prepared for any future oil development and that the safe operation of any further oil development is guaranteed through effective and independent oversight bodies for the petroleum industry; and </a:t>
            </a:r>
          </a:p>
          <a:p>
            <a:pPr lvl="1"/>
            <a:r>
              <a:rPr lang="en-GB" sz="800"/>
              <a:t>Providing information on health and environmental risks and meaningful access to regulatory and decision-making bodies to communities likely to be affected by oil operations. </a:t>
            </a:r>
          </a:p>
        </p:txBody>
      </p:sp>
    </p:spTree>
    <p:extLst>
      <p:ext uri="{BB962C8B-B14F-4D97-AF65-F5344CB8AC3E}">
        <p14:creationId xmlns:p14="http://schemas.microsoft.com/office/powerpoint/2010/main" val="159525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220AF-A55E-4A7E-B9F8-8528AFA999F8}"/>
              </a:ext>
            </a:extLst>
          </p:cNvPr>
          <p:cNvSpPr>
            <a:spLocks noGrp="1"/>
          </p:cNvSpPr>
          <p:nvPr>
            <p:ph type="title"/>
          </p:nvPr>
        </p:nvSpPr>
        <p:spPr>
          <a:xfrm>
            <a:off x="6109498" y="908344"/>
            <a:ext cx="5244301" cy="1538130"/>
          </a:xfrm>
        </p:spPr>
        <p:txBody>
          <a:bodyPr>
            <a:normAutofit/>
          </a:bodyPr>
          <a:lstStyle/>
          <a:p>
            <a:r>
              <a:rPr lang="fr-FR" dirty="0"/>
              <a:t>Dutch National contact point</a:t>
            </a:r>
            <a:endParaRPr lang="en-GB" dirty="0"/>
          </a:p>
        </p:txBody>
      </p:sp>
      <p:sp>
        <p:nvSpPr>
          <p:cNvPr id="1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Image 4">
            <a:extLst>
              <a:ext uri="{FF2B5EF4-FFF2-40B4-BE49-F238E27FC236}">
                <a16:creationId xmlns:a16="http://schemas.microsoft.com/office/drawing/2014/main" id="{8BEA5CEE-C725-4D5A-B914-ECAFCAD31142}"/>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742036" y="1450448"/>
            <a:ext cx="2744215" cy="3948511"/>
          </a:xfrm>
          <a:prstGeom prst="rect">
            <a:avLst/>
          </a:prstGeom>
        </p:spPr>
      </p:pic>
      <p:sp>
        <p:nvSpPr>
          <p:cNvPr id="3" name="Espace réservé du contenu 2">
            <a:extLst>
              <a:ext uri="{FF2B5EF4-FFF2-40B4-BE49-F238E27FC236}">
                <a16:creationId xmlns:a16="http://schemas.microsoft.com/office/drawing/2014/main" id="{E9D9D2E0-CEC8-4CBB-B1DB-6FA5EC3FB6CF}"/>
              </a:ext>
            </a:extLst>
          </p:cNvPr>
          <p:cNvSpPr>
            <a:spLocks noGrp="1"/>
          </p:cNvSpPr>
          <p:nvPr>
            <p:ph idx="1"/>
          </p:nvPr>
        </p:nvSpPr>
        <p:spPr>
          <a:xfrm>
            <a:off x="5911158" y="2706865"/>
            <a:ext cx="5383652" cy="3470097"/>
          </a:xfrm>
        </p:spPr>
        <p:txBody>
          <a:bodyPr>
            <a:normAutofit/>
          </a:bodyPr>
          <a:lstStyle/>
          <a:p>
            <a:pPr marL="457200" indent="-457200">
              <a:buFont typeface="Wingdings" panose="05000000000000000000" pitchFamily="2" charset="2"/>
              <a:buChar char="Ø"/>
            </a:pPr>
            <a:r>
              <a:rPr lang="en-US" sz="2400" i="1" dirty="0"/>
              <a:t>Dutch National Contact point, Amnesty International and Friends of the Earth v. Shell</a:t>
            </a:r>
            <a:r>
              <a:rPr lang="en-US" sz="2400" dirty="0"/>
              <a:t>, final statement, 21st September 2014 </a:t>
            </a:r>
          </a:p>
          <a:p>
            <a:pPr marL="914400" lvl="1" indent="-457200">
              <a:buFont typeface="Wingdings" panose="05000000000000000000" pitchFamily="2" charset="2"/>
              <a:buChar char="Ø"/>
            </a:pPr>
            <a:r>
              <a:rPr lang="en-US" dirty="0" err="1"/>
              <a:t>Wihtdrawn</a:t>
            </a:r>
            <a:endParaRPr lang="en-US" dirty="0"/>
          </a:p>
          <a:p>
            <a:pPr marL="457200" indent="-457200">
              <a:buFont typeface="Wingdings" panose="05000000000000000000" pitchFamily="2" charset="2"/>
              <a:buChar char="Ø"/>
            </a:pPr>
            <a:r>
              <a:rPr lang="en-US" sz="2400" dirty="0"/>
              <a:t>The OECD Guidelines for multinational enterprises</a:t>
            </a:r>
          </a:p>
          <a:p>
            <a:pPr marL="457200" indent="-457200">
              <a:buFont typeface="Wingdings" panose="05000000000000000000" pitchFamily="2" charset="2"/>
              <a:buChar char="Ø"/>
            </a:pPr>
            <a:r>
              <a:rPr lang="en-US" sz="2400" dirty="0"/>
              <a:t>The National contact point mechanism</a:t>
            </a:r>
          </a:p>
        </p:txBody>
      </p:sp>
    </p:spTree>
    <p:extLst>
      <p:ext uri="{BB962C8B-B14F-4D97-AF65-F5344CB8AC3E}">
        <p14:creationId xmlns:p14="http://schemas.microsoft.com/office/powerpoint/2010/main" val="487452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42742-D1E6-4DC8-A196-6D29AA194AA4}"/>
              </a:ext>
            </a:extLst>
          </p:cNvPr>
          <p:cNvSpPr>
            <a:spLocks noGrp="1"/>
          </p:cNvSpPr>
          <p:nvPr>
            <p:ph type="ctrTitle"/>
          </p:nvPr>
        </p:nvSpPr>
        <p:spPr>
          <a:xfrm>
            <a:off x="841248" y="4460383"/>
            <a:ext cx="10509504" cy="1193672"/>
          </a:xfrm>
        </p:spPr>
        <p:txBody>
          <a:bodyPr>
            <a:normAutofit/>
          </a:bodyPr>
          <a:lstStyle/>
          <a:p>
            <a:r>
              <a:rPr lang="fr-FR" sz="3800"/>
              <a:t>The Shell/Ogoni dispute</a:t>
            </a:r>
            <a:br>
              <a:rPr lang="fr-FR" sz="3800"/>
            </a:br>
            <a:r>
              <a:rPr lang="fr-FR" sz="3800"/>
              <a:t>A case-study</a:t>
            </a:r>
            <a:endParaRPr lang="en-GB" sz="3800"/>
          </a:p>
        </p:txBody>
      </p:sp>
      <p:sp>
        <p:nvSpPr>
          <p:cNvPr id="3" name="Sous-titre 2">
            <a:extLst>
              <a:ext uri="{FF2B5EF4-FFF2-40B4-BE49-F238E27FC236}">
                <a16:creationId xmlns:a16="http://schemas.microsoft.com/office/drawing/2014/main" id="{97405D17-C1F6-4B86-8FB7-F6ABDDF5C466}"/>
              </a:ext>
            </a:extLst>
          </p:cNvPr>
          <p:cNvSpPr>
            <a:spLocks noGrp="1"/>
          </p:cNvSpPr>
          <p:nvPr>
            <p:ph type="subTitle" idx="1"/>
          </p:nvPr>
        </p:nvSpPr>
        <p:spPr>
          <a:xfrm>
            <a:off x="841248" y="5746131"/>
            <a:ext cx="10509504" cy="774412"/>
          </a:xfrm>
        </p:spPr>
        <p:txBody>
          <a:bodyPr>
            <a:normAutofit/>
          </a:bodyPr>
          <a:lstStyle/>
          <a:p>
            <a:r>
              <a:rPr lang="fr-FR" sz="2000" dirty="0"/>
              <a:t>UVSQ</a:t>
            </a:r>
          </a:p>
          <a:p>
            <a:r>
              <a:rPr lang="fr-FR" sz="2000" dirty="0"/>
              <a:t>2020</a:t>
            </a:r>
            <a:endParaRPr lang="en-GB" sz="2000" dirty="0"/>
          </a:p>
        </p:txBody>
      </p:sp>
      <p:pic>
        <p:nvPicPr>
          <p:cNvPr id="9" name="Espace réservé du contenu 3">
            <a:extLst>
              <a:ext uri="{FF2B5EF4-FFF2-40B4-BE49-F238E27FC236}">
                <a16:creationId xmlns:a16="http://schemas.microsoft.com/office/drawing/2014/main" id="{18C80874-DDCE-4375-9427-7EA8C66C5DC2}"/>
              </a:ext>
            </a:extLst>
          </p:cNvPr>
          <p:cNvPicPr>
            <a:picLocks noChangeAspect="1"/>
          </p:cNvPicPr>
          <p:nvPr/>
        </p:nvPicPr>
        <p:blipFill rotWithShape="1">
          <a:blip r:embed="rId2"/>
          <a:srcRect r="6497" b="-1"/>
          <a:stretch/>
        </p:blipFill>
        <p:spPr>
          <a:xfrm>
            <a:off x="250182" y="220253"/>
            <a:ext cx="5738492" cy="4081291"/>
          </a:xfrm>
          <a:prstGeom prst="rect">
            <a:avLst/>
          </a:prstGeom>
        </p:spPr>
      </p:pic>
      <p:pic>
        <p:nvPicPr>
          <p:cNvPr id="11" name="Image 10">
            <a:extLst>
              <a:ext uri="{FF2B5EF4-FFF2-40B4-BE49-F238E27FC236}">
                <a16:creationId xmlns:a16="http://schemas.microsoft.com/office/drawing/2014/main" id="{C8DB1C7B-9D8D-47EB-BB43-8D6AD6EFE44A}"/>
              </a:ext>
            </a:extLst>
          </p:cNvPr>
          <p:cNvPicPr>
            <a:picLocks noChangeAspect="1"/>
          </p:cNvPicPr>
          <p:nvPr/>
        </p:nvPicPr>
        <p:blipFill rotWithShape="1">
          <a:blip r:embed="rId3"/>
          <a:srcRect t="3396" r="-2" b="1774"/>
          <a:stretch/>
        </p:blipFill>
        <p:spPr>
          <a:xfrm>
            <a:off x="6203325" y="220252"/>
            <a:ext cx="5738491" cy="4081291"/>
          </a:xfrm>
          <a:prstGeom prst="rect">
            <a:avLst/>
          </a:prstGeom>
        </p:spPr>
      </p:pic>
    </p:spTree>
    <p:extLst>
      <p:ext uri="{BB962C8B-B14F-4D97-AF65-F5344CB8AC3E}">
        <p14:creationId xmlns:p14="http://schemas.microsoft.com/office/powerpoint/2010/main" val="369252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A6BF3-1232-4ECC-A6B8-0ECD2053941A}"/>
              </a:ext>
            </a:extLst>
          </p:cNvPr>
          <p:cNvSpPr>
            <a:spLocks noGrp="1"/>
          </p:cNvSpPr>
          <p:nvPr>
            <p:ph type="title"/>
          </p:nvPr>
        </p:nvSpPr>
        <p:spPr>
          <a:xfrm>
            <a:off x="6109498" y="908344"/>
            <a:ext cx="5244301" cy="1538130"/>
          </a:xfrm>
        </p:spPr>
        <p:txBody>
          <a:bodyPr>
            <a:normAutofit/>
          </a:bodyPr>
          <a:lstStyle/>
          <a:p>
            <a:r>
              <a:rPr lang="en-US" dirty="0"/>
              <a:t>A (very) brief summary</a:t>
            </a:r>
            <a:r>
              <a:rPr lang="fr-FR" dirty="0"/>
              <a:t> of the </a:t>
            </a:r>
            <a:r>
              <a:rPr lang="fr-FR" dirty="0" err="1"/>
              <a:t>facts</a:t>
            </a:r>
            <a:endParaRPr lang="en-GB" dirty="0"/>
          </a:p>
        </p:txBody>
      </p:sp>
      <p:sp>
        <p:nvSpPr>
          <p:cNvPr id="1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9" name="Image 8" descr="Une image contenant texte, carte&#10;&#10;Description générée automatiquement">
            <a:extLst>
              <a:ext uri="{FF2B5EF4-FFF2-40B4-BE49-F238E27FC236}">
                <a16:creationId xmlns:a16="http://schemas.microsoft.com/office/drawing/2014/main" id="{3C879223-B5F9-4A32-92E2-9425760FE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616" y="1450448"/>
            <a:ext cx="2833055" cy="3948511"/>
          </a:xfrm>
          <a:prstGeom prst="rect">
            <a:avLst/>
          </a:prstGeom>
        </p:spPr>
      </p:pic>
      <p:sp>
        <p:nvSpPr>
          <p:cNvPr id="3" name="Espace réservé du contenu 2">
            <a:extLst>
              <a:ext uri="{FF2B5EF4-FFF2-40B4-BE49-F238E27FC236}">
                <a16:creationId xmlns:a16="http://schemas.microsoft.com/office/drawing/2014/main" id="{EEE4CEB0-DFE9-49A4-8DB5-588BF1A36358}"/>
              </a:ext>
            </a:extLst>
          </p:cNvPr>
          <p:cNvSpPr>
            <a:spLocks noGrp="1"/>
          </p:cNvSpPr>
          <p:nvPr>
            <p:ph idx="1"/>
          </p:nvPr>
        </p:nvSpPr>
        <p:spPr>
          <a:xfrm>
            <a:off x="5911158" y="2706865"/>
            <a:ext cx="5383652" cy="3470097"/>
          </a:xfrm>
        </p:spPr>
        <p:txBody>
          <a:bodyPr>
            <a:normAutofit fontScale="92500" lnSpcReduction="20000"/>
          </a:bodyPr>
          <a:lstStyle/>
          <a:p>
            <a:r>
              <a:rPr lang="fr-FR" sz="2000" dirty="0"/>
              <a:t>1950s’: </a:t>
            </a:r>
            <a:r>
              <a:rPr lang="en-US" sz="2000" dirty="0"/>
              <a:t>starting of oil production in </a:t>
            </a:r>
            <a:r>
              <a:rPr lang="en-US" sz="2000" dirty="0" err="1"/>
              <a:t>Ogoniland</a:t>
            </a:r>
            <a:endParaRPr lang="en-US" sz="2000" dirty="0"/>
          </a:p>
          <a:p>
            <a:r>
              <a:rPr lang="fr-FR" sz="2000" dirty="0"/>
              <a:t>1990s’: </a:t>
            </a:r>
            <a:r>
              <a:rPr lang="en-US" sz="2000" dirty="0"/>
              <a:t>social protest, especially related to pollutions related to oil production</a:t>
            </a:r>
          </a:p>
          <a:p>
            <a:r>
              <a:rPr lang="fr-FR" sz="2000" dirty="0"/>
              <a:t>1993: </a:t>
            </a:r>
            <a:r>
              <a:rPr lang="en-US" sz="2000" dirty="0"/>
              <a:t>ending of oil production in </a:t>
            </a:r>
            <a:r>
              <a:rPr lang="en-US" sz="2000" dirty="0" err="1"/>
              <a:t>Ogoniland</a:t>
            </a:r>
            <a:endParaRPr lang="en-US" sz="2000" dirty="0"/>
          </a:p>
          <a:p>
            <a:r>
              <a:rPr lang="fr-FR" sz="2000" dirty="0"/>
              <a:t>1995: </a:t>
            </a:r>
            <a:r>
              <a:rPr lang="en-US" sz="2000" dirty="0"/>
              <a:t>hanging of the « Ogoni nine »</a:t>
            </a:r>
          </a:p>
          <a:p>
            <a:r>
              <a:rPr lang="en-GB" sz="2000" dirty="0"/>
              <a:t>1993-…: ongoing oil pollutions</a:t>
            </a:r>
          </a:p>
          <a:p>
            <a:pPr lvl="1"/>
            <a:r>
              <a:rPr lang="en-GB" sz="2000" dirty="0"/>
              <a:t>In </a:t>
            </a:r>
            <a:r>
              <a:rPr lang="en-GB" sz="2000" dirty="0" err="1"/>
              <a:t>Ogoniland</a:t>
            </a:r>
            <a:endParaRPr lang="en-GB" sz="2000" dirty="0"/>
          </a:p>
          <a:p>
            <a:pPr lvl="2"/>
            <a:r>
              <a:rPr lang="en-GB" sz="1600" dirty="0"/>
              <a:t>Regular oil spills related to leaks on pipelines</a:t>
            </a:r>
          </a:p>
          <a:p>
            <a:pPr lvl="2"/>
            <a:r>
              <a:rPr lang="en-GB" sz="1600" dirty="0"/>
              <a:t>Flares coming from oil wells</a:t>
            </a:r>
          </a:p>
          <a:p>
            <a:pPr lvl="1"/>
            <a:r>
              <a:rPr lang="en-GB" sz="2000" dirty="0"/>
              <a:t>In other parts of the Niger delta:</a:t>
            </a:r>
          </a:p>
          <a:p>
            <a:pPr lvl="2"/>
            <a:r>
              <a:rPr lang="en-GB" sz="1600" dirty="0"/>
              <a:t>Continuing oil leaks, especially in 2011 (see </a:t>
            </a:r>
            <a:r>
              <a:rPr lang="en-GB" sz="1600" i="1" dirty="0" err="1"/>
              <a:t>Jalla</a:t>
            </a:r>
            <a:r>
              <a:rPr lang="en-GB" sz="1600" dirty="0"/>
              <a:t> case)</a:t>
            </a:r>
          </a:p>
        </p:txBody>
      </p:sp>
    </p:spTree>
    <p:extLst>
      <p:ext uri="{BB962C8B-B14F-4D97-AF65-F5344CB8AC3E}">
        <p14:creationId xmlns:p14="http://schemas.microsoft.com/office/powerpoint/2010/main" val="352613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402C3-A166-4231-9163-9643590A9C04}"/>
              </a:ext>
            </a:extLst>
          </p:cNvPr>
          <p:cNvSpPr>
            <a:spLocks noGrp="1"/>
          </p:cNvSpPr>
          <p:nvPr>
            <p:ph type="title"/>
          </p:nvPr>
        </p:nvSpPr>
        <p:spPr>
          <a:xfrm>
            <a:off x="6109498" y="908344"/>
            <a:ext cx="5244301" cy="1538130"/>
          </a:xfrm>
        </p:spPr>
        <p:txBody>
          <a:bodyPr>
            <a:normAutofit/>
          </a:bodyPr>
          <a:lstStyle/>
          <a:p>
            <a:r>
              <a:rPr lang="en-GB"/>
              <a:t>UNEP report, 2011</a:t>
            </a:r>
          </a:p>
        </p:txBody>
      </p:sp>
      <p:sp>
        <p:nvSpPr>
          <p:cNvPr id="7"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5" name="Image 4" descr="Une image contenant extérieur, nature, terrain&#10;&#10;Description générée automatiquement">
            <a:extLst>
              <a:ext uri="{FF2B5EF4-FFF2-40B4-BE49-F238E27FC236}">
                <a16:creationId xmlns:a16="http://schemas.microsoft.com/office/drawing/2014/main" id="{EB2A2323-60AB-48AA-B51D-31D746714D2C}"/>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1480173" y="2505591"/>
            <a:ext cx="3267942" cy="1838225"/>
          </a:xfrm>
          <a:prstGeom prst="rect">
            <a:avLst/>
          </a:prstGeom>
        </p:spPr>
      </p:pic>
      <p:sp>
        <p:nvSpPr>
          <p:cNvPr id="3" name="Espace réservé du contenu 2">
            <a:extLst>
              <a:ext uri="{FF2B5EF4-FFF2-40B4-BE49-F238E27FC236}">
                <a16:creationId xmlns:a16="http://schemas.microsoft.com/office/drawing/2014/main" id="{759EB597-EAB3-4C87-8619-91E30438694F}"/>
              </a:ext>
            </a:extLst>
          </p:cNvPr>
          <p:cNvSpPr>
            <a:spLocks noGrp="1"/>
          </p:cNvSpPr>
          <p:nvPr>
            <p:ph idx="1"/>
          </p:nvPr>
        </p:nvSpPr>
        <p:spPr>
          <a:xfrm>
            <a:off x="5911158" y="2706865"/>
            <a:ext cx="5383652" cy="3470097"/>
          </a:xfrm>
        </p:spPr>
        <p:txBody>
          <a:bodyPr>
            <a:normAutofit/>
          </a:bodyPr>
          <a:lstStyle/>
          <a:p>
            <a:r>
              <a:rPr lang="en-GB" sz="2000"/>
              <a:t>“Oil contamination in Ogoniland is widespread and severely impacting many components of the environment [contamination of soil and groundwater, impact on health, vegetation and aquatic life]. Even though the oil industry is no longer active in Ogoniland, oil spills continue to occur with alarming regularity. The Ogoni people live with this pollution every day (…) The environmental restoration of Ogoniland is possible but may take 25 to 30 years”</a:t>
            </a:r>
          </a:p>
        </p:txBody>
      </p:sp>
    </p:spTree>
    <p:extLst>
      <p:ext uri="{BB962C8B-B14F-4D97-AF65-F5344CB8AC3E}">
        <p14:creationId xmlns:p14="http://schemas.microsoft.com/office/powerpoint/2010/main" val="187354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D1EC5-43BE-49DA-B35A-F206697D1FA5}"/>
              </a:ext>
            </a:extLst>
          </p:cNvPr>
          <p:cNvSpPr>
            <a:spLocks noGrp="1"/>
          </p:cNvSpPr>
          <p:nvPr>
            <p:ph type="title"/>
          </p:nvPr>
        </p:nvSpPr>
        <p:spPr>
          <a:xfrm>
            <a:off x="6109498" y="908344"/>
            <a:ext cx="5244301" cy="1538130"/>
          </a:xfrm>
        </p:spPr>
        <p:txBody>
          <a:bodyPr>
            <a:normAutofit/>
          </a:bodyPr>
          <a:lstStyle/>
          <a:p>
            <a:r>
              <a:rPr lang="en-US"/>
              <a:t>Actors</a:t>
            </a:r>
          </a:p>
        </p:txBody>
      </p:sp>
      <p:sp>
        <p:nvSpPr>
          <p:cNvPr id="15"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Image 5" descr="Une image contenant extérieur, nature, terrain&#10;&#10;Description générée automatiquement">
            <a:extLst>
              <a:ext uri="{FF2B5EF4-FFF2-40B4-BE49-F238E27FC236}">
                <a16:creationId xmlns:a16="http://schemas.microsoft.com/office/drawing/2014/main" id="{37938F8C-DE94-4957-8CA2-B42FB4550EFB}"/>
              </a:ext>
            </a:extLst>
          </p:cNvPr>
          <p:cNvPicPr>
            <a:picLocks noChangeAspect="1"/>
          </p:cNvPicPr>
          <p:nvPr/>
        </p:nvPicPr>
        <p:blipFill rotWithShape="1">
          <a:blip r:embed="rId2">
            <a:extLst>
              <a:ext uri="{28A0092B-C50C-407E-A947-70E740481C1C}">
                <a14:useLocalDpi xmlns:a14="http://schemas.microsoft.com/office/drawing/2010/main" val="0"/>
              </a:ext>
            </a:extLst>
          </a:blip>
          <a:srcRect t="26718" b="3623"/>
          <a:stretch>
            <a:fillRect/>
          </a:stretch>
        </p:blipFill>
        <p:spPr>
          <a:xfrm>
            <a:off x="1480173" y="2664950"/>
            <a:ext cx="3267942" cy="1519507"/>
          </a:xfrm>
          <a:prstGeom prst="rect">
            <a:avLst/>
          </a:prstGeom>
        </p:spPr>
      </p:pic>
      <p:graphicFrame>
        <p:nvGraphicFramePr>
          <p:cNvPr id="5" name="Espace réservé du contenu 2">
            <a:extLst>
              <a:ext uri="{FF2B5EF4-FFF2-40B4-BE49-F238E27FC236}">
                <a16:creationId xmlns:a16="http://schemas.microsoft.com/office/drawing/2014/main" id="{51F75ECF-90AA-4C77-BF39-AAF42BEDED6C}"/>
              </a:ext>
            </a:extLst>
          </p:cNvPr>
          <p:cNvGraphicFramePr>
            <a:graphicFrameLocks noGrp="1"/>
          </p:cNvGraphicFramePr>
          <p:nvPr>
            <p:ph idx="1"/>
            <p:extLst>
              <p:ext uri="{D42A27DB-BD31-4B8C-83A1-F6EECF244321}">
                <p14:modId xmlns:p14="http://schemas.microsoft.com/office/powerpoint/2010/main" val="3113818570"/>
              </p:ext>
            </p:extLst>
          </p:nvPr>
        </p:nvGraphicFramePr>
        <p:xfrm>
          <a:off x="6082503" y="1677409"/>
          <a:ext cx="5383652" cy="3470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726AF837-DB16-4986-8DDF-816FE74925AF}"/>
              </a:ext>
            </a:extLst>
          </p:cNvPr>
          <p:cNvSpPr/>
          <p:nvPr/>
        </p:nvSpPr>
        <p:spPr>
          <a:xfrm>
            <a:off x="6194008" y="3921174"/>
            <a:ext cx="997944" cy="980705"/>
          </a:xfrm>
          <a:prstGeom prst="rect">
            <a:avLst/>
          </a:prstGeom>
          <a:blipFill>
            <a:blip r:embed="rId8"/>
            <a:srcRect/>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4" name="Rectangle 13">
            <a:extLst>
              <a:ext uri="{FF2B5EF4-FFF2-40B4-BE49-F238E27FC236}">
                <a16:creationId xmlns:a16="http://schemas.microsoft.com/office/drawing/2014/main" id="{43A809C1-CFE0-42F3-8EC1-F37A911FA59E}"/>
              </a:ext>
            </a:extLst>
          </p:cNvPr>
          <p:cNvSpPr/>
          <p:nvPr/>
        </p:nvSpPr>
        <p:spPr>
          <a:xfrm>
            <a:off x="7735442" y="3978682"/>
            <a:ext cx="871505" cy="923197"/>
          </a:xfrm>
          <a:prstGeom prst="rect">
            <a:avLst/>
          </a:prstGeom>
          <a:blipFill>
            <a:blip r:embed="rId9"/>
            <a:srcRect/>
            <a:stretch>
              <a:fillRect l="-27000" r="-27000"/>
            </a:stretch>
          </a:blipFill>
          <a:ln>
            <a:noFill/>
          </a:ln>
        </p:spPr>
        <p:style>
          <a:lnRef idx="2">
            <a:scrgbClr r="0" g="0" b="0"/>
          </a:lnRef>
          <a:fillRef idx="1">
            <a:scrgbClr r="0" g="0" b="0"/>
          </a:fillRef>
          <a:effectRef idx="0">
            <a:schemeClr val="accent5">
              <a:hueOff val="-2252848"/>
              <a:satOff val="-5806"/>
              <a:lumOff val="-3922"/>
              <a:alphaOff val="0"/>
            </a:schemeClr>
          </a:effectRef>
          <a:fontRef idx="minor">
            <a:schemeClr val="lt1"/>
          </a:fontRef>
        </p:style>
      </p:sp>
      <p:sp>
        <p:nvSpPr>
          <p:cNvPr id="17" name="Rectangle 16">
            <a:extLst>
              <a:ext uri="{FF2B5EF4-FFF2-40B4-BE49-F238E27FC236}">
                <a16:creationId xmlns:a16="http://schemas.microsoft.com/office/drawing/2014/main" id="{4CB5D192-1A52-4DFF-A1E3-45C6917D8D34}"/>
              </a:ext>
            </a:extLst>
          </p:cNvPr>
          <p:cNvSpPr/>
          <p:nvPr/>
        </p:nvSpPr>
        <p:spPr>
          <a:xfrm>
            <a:off x="9053057" y="3978682"/>
            <a:ext cx="958256" cy="923197"/>
          </a:xfrm>
          <a:prstGeom prst="rect">
            <a:avLst/>
          </a:prstGeom>
          <a:blipFill>
            <a:blip r:embed="rId10" cstate="print">
              <a:extLst>
                <a:ext uri="{28A0092B-C50C-407E-A947-70E740481C1C}">
                  <a14:useLocalDpi xmlns:a14="http://schemas.microsoft.com/office/drawing/2010/main" val="0"/>
                </a:ext>
              </a:extLst>
            </a:blip>
            <a:srcRect/>
            <a:stretch>
              <a:fillRect l="-4000" r="-4000"/>
            </a:stretch>
          </a:blipFill>
          <a:ln>
            <a:noFill/>
          </a:ln>
        </p:spPr>
        <p:style>
          <a:lnRef idx="2">
            <a:scrgbClr r="0" g="0" b="0"/>
          </a:lnRef>
          <a:fillRef idx="1">
            <a:scrgbClr r="0" g="0" b="0"/>
          </a:fillRef>
          <a:effectRef idx="0">
            <a:schemeClr val="accent5">
              <a:hueOff val="-4505695"/>
              <a:satOff val="-11613"/>
              <a:lumOff val="-7843"/>
              <a:alphaOff val="0"/>
            </a:schemeClr>
          </a:effectRef>
          <a:fontRef idx="minor">
            <a:schemeClr val="lt1"/>
          </a:fontRef>
        </p:style>
      </p:sp>
      <p:sp>
        <p:nvSpPr>
          <p:cNvPr id="18" name="Rectangle 17">
            <a:extLst>
              <a:ext uri="{FF2B5EF4-FFF2-40B4-BE49-F238E27FC236}">
                <a16:creationId xmlns:a16="http://schemas.microsoft.com/office/drawing/2014/main" id="{DB8E2E92-CAA7-406B-B21C-422C558F2143}"/>
              </a:ext>
            </a:extLst>
          </p:cNvPr>
          <p:cNvSpPr/>
          <p:nvPr/>
        </p:nvSpPr>
        <p:spPr>
          <a:xfrm>
            <a:off x="10387445" y="3978682"/>
            <a:ext cx="1078710" cy="934701"/>
          </a:xfrm>
          <a:prstGeom prst="rect">
            <a:avLst/>
          </a:prstGeom>
          <a:blipFill>
            <a:blip r:embed="rId11"/>
            <a:srcRect/>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Tree>
    <p:extLst>
      <p:ext uri="{BB962C8B-B14F-4D97-AF65-F5344CB8AC3E}">
        <p14:creationId xmlns:p14="http://schemas.microsoft.com/office/powerpoint/2010/main" val="323425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28DC104-9306-4195-89F3-C76F109E0191}"/>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chemeClr val="bg1"/>
                </a:solidFill>
              </a:rPr>
              <a:t>Mapping litigation</a:t>
            </a:r>
          </a:p>
        </p:txBody>
      </p:sp>
      <p:pic>
        <p:nvPicPr>
          <p:cNvPr id="5" name="Espace réservé du contenu 4" descr="Une image contenant texte, carte&#10;&#10;Description générée automatiquement">
            <a:extLst>
              <a:ext uri="{FF2B5EF4-FFF2-40B4-BE49-F238E27FC236}">
                <a16:creationId xmlns:a16="http://schemas.microsoft.com/office/drawing/2014/main" id="{BDDFC984-5024-402A-8B9E-AC7845F8B4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944"/>
          <a:stretch/>
        </p:blipFill>
        <p:spPr>
          <a:xfrm>
            <a:off x="841248" y="2516777"/>
            <a:ext cx="6236208" cy="3692382"/>
          </a:xfrm>
          <a:prstGeom prst="rect">
            <a:avLst/>
          </a:prstGeom>
        </p:spPr>
      </p:pic>
      <p:sp>
        <p:nvSpPr>
          <p:cNvPr id="9" name="Content Placeholder 8">
            <a:extLst>
              <a:ext uri="{FF2B5EF4-FFF2-40B4-BE49-F238E27FC236}">
                <a16:creationId xmlns:a16="http://schemas.microsoft.com/office/drawing/2014/main" id="{BABE8981-FE25-448B-925B-AB16B1D5298E}"/>
              </a:ext>
            </a:extLst>
          </p:cNvPr>
          <p:cNvSpPr>
            <a:spLocks noGrp="1"/>
          </p:cNvSpPr>
          <p:nvPr>
            <p:ph idx="1"/>
          </p:nvPr>
        </p:nvSpPr>
        <p:spPr>
          <a:xfrm>
            <a:off x="7546848" y="2516777"/>
            <a:ext cx="3803904" cy="3660185"/>
          </a:xfrm>
        </p:spPr>
        <p:txBody>
          <a:bodyPr anchor="ctr">
            <a:normAutofit/>
          </a:bodyPr>
          <a:lstStyle/>
          <a:p>
            <a:r>
              <a:rPr lang="en-US" sz="2200" dirty="0"/>
              <a:t>Domestic proceedings</a:t>
            </a:r>
          </a:p>
          <a:p>
            <a:pPr lvl="1"/>
            <a:r>
              <a:rPr lang="en-US" sz="1800" dirty="0"/>
              <a:t>Nigeria</a:t>
            </a:r>
          </a:p>
          <a:p>
            <a:pPr lvl="1"/>
            <a:r>
              <a:rPr lang="en-US" sz="1800" dirty="0"/>
              <a:t>Netherlands</a:t>
            </a:r>
          </a:p>
          <a:p>
            <a:pPr lvl="1"/>
            <a:r>
              <a:rPr lang="en-US" sz="1800" dirty="0"/>
              <a:t>United Kingdom</a:t>
            </a:r>
          </a:p>
          <a:p>
            <a:pPr lvl="1"/>
            <a:r>
              <a:rPr lang="en-US" sz="1800" dirty="0"/>
              <a:t>United States</a:t>
            </a:r>
          </a:p>
          <a:p>
            <a:r>
              <a:rPr lang="en-US" sz="2200" dirty="0"/>
              <a:t>International proceedings</a:t>
            </a:r>
          </a:p>
          <a:p>
            <a:pPr lvl="1"/>
            <a:r>
              <a:rPr lang="en-US" sz="1800" dirty="0"/>
              <a:t>African Commission on Human and People Rights</a:t>
            </a:r>
          </a:p>
          <a:p>
            <a:pPr lvl="1"/>
            <a:r>
              <a:rPr lang="en-US" sz="1800" dirty="0"/>
              <a:t>OECD, Dutch national contact point</a:t>
            </a:r>
          </a:p>
          <a:p>
            <a:endParaRPr lang="en-US" sz="2200" dirty="0"/>
          </a:p>
        </p:txBody>
      </p:sp>
    </p:spTree>
    <p:extLst>
      <p:ext uri="{BB962C8B-B14F-4D97-AF65-F5344CB8AC3E}">
        <p14:creationId xmlns:p14="http://schemas.microsoft.com/office/powerpoint/2010/main" val="342322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118D9A2-EC55-4952-9F24-2E7AC2D0BBCC}"/>
              </a:ext>
            </a:extLst>
          </p:cNvPr>
          <p:cNvSpPr>
            <a:spLocks noGrp="1"/>
          </p:cNvSpPr>
          <p:nvPr>
            <p:ph type="title"/>
          </p:nvPr>
        </p:nvSpPr>
        <p:spPr>
          <a:xfrm>
            <a:off x="863029" y="1012004"/>
            <a:ext cx="3416158" cy="4795408"/>
          </a:xfrm>
        </p:spPr>
        <p:txBody>
          <a:bodyPr>
            <a:normAutofit/>
          </a:bodyPr>
          <a:lstStyle/>
          <a:p>
            <a:r>
              <a:rPr lang="fr-FR">
                <a:solidFill>
                  <a:srgbClr val="FFFFFF"/>
                </a:solidFill>
              </a:rPr>
              <a:t>Domestic mechanisms</a:t>
            </a:r>
            <a:endParaRPr lang="en-GB">
              <a:solidFill>
                <a:srgbClr val="FFFFFF"/>
              </a:solidFill>
            </a:endParaRPr>
          </a:p>
        </p:txBody>
      </p:sp>
      <p:graphicFrame>
        <p:nvGraphicFramePr>
          <p:cNvPr id="5" name="Espace réservé du contenu 2">
            <a:extLst>
              <a:ext uri="{FF2B5EF4-FFF2-40B4-BE49-F238E27FC236}">
                <a16:creationId xmlns:a16="http://schemas.microsoft.com/office/drawing/2014/main" id="{62EFF857-36F4-43AB-BDA2-0B6412168BBE}"/>
              </a:ext>
            </a:extLst>
          </p:cNvPr>
          <p:cNvGraphicFramePr>
            <a:graphicFrameLocks noGrp="1"/>
          </p:cNvGraphicFramePr>
          <p:nvPr>
            <p:ph idx="1"/>
            <p:extLst>
              <p:ext uri="{D42A27DB-BD31-4B8C-83A1-F6EECF244321}">
                <p14:modId xmlns:p14="http://schemas.microsoft.com/office/powerpoint/2010/main" val="141455544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8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7768A834-BF33-491E-BD38-63E85E25BC0D}"/>
              </a:ext>
            </a:extLst>
          </p:cNvPr>
          <p:cNvSpPr>
            <a:spLocks noGrp="1"/>
          </p:cNvSpPr>
          <p:nvPr>
            <p:ph type="title"/>
          </p:nvPr>
        </p:nvSpPr>
        <p:spPr>
          <a:xfrm>
            <a:off x="389916" y="444464"/>
            <a:ext cx="3420305" cy="1906317"/>
          </a:xfrm>
        </p:spPr>
        <p:txBody>
          <a:bodyPr>
            <a:normAutofit/>
          </a:bodyPr>
          <a:lstStyle/>
          <a:p>
            <a:pPr algn="ctr"/>
            <a:r>
              <a:rPr lang="fr-FR" sz="2800"/>
              <a:t>Nigerian cases</a:t>
            </a:r>
            <a:endParaRPr lang="en-GB" sz="2800"/>
          </a:p>
        </p:txBody>
      </p:sp>
      <p:pic>
        <p:nvPicPr>
          <p:cNvPr id="1027" name="Picture 3">
            <a:hlinkClick r:id="rId2"/>
            <a:extLst>
              <a:ext uri="{FF2B5EF4-FFF2-40B4-BE49-F238E27FC236}">
                <a16:creationId xmlns:a16="http://schemas.microsoft.com/office/drawing/2014/main" id="{E4D8EEC1-9867-4325-8F15-EBEC03781D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08" r="16204" b="1"/>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F4D9000C-E044-46C4-93F4-76DD612D4212}"/>
              </a:ext>
            </a:extLst>
          </p:cNvPr>
          <p:cNvSpPr>
            <a:spLocks noGrp="1"/>
          </p:cNvSpPr>
          <p:nvPr>
            <p:ph idx="1"/>
          </p:nvPr>
        </p:nvSpPr>
        <p:spPr>
          <a:xfrm>
            <a:off x="5431646" y="678955"/>
            <a:ext cx="5586448" cy="5409743"/>
          </a:xfrm>
        </p:spPr>
        <p:txBody>
          <a:bodyPr anchor="ctr">
            <a:normAutofit/>
          </a:bodyPr>
          <a:lstStyle/>
          <a:p>
            <a:pPr>
              <a:buClr>
                <a:srgbClr val="91774C"/>
              </a:buClr>
            </a:pPr>
            <a:r>
              <a:rPr lang="fr-FR" sz="2000" dirty="0" err="1"/>
              <a:t>Several</a:t>
            </a:r>
            <a:r>
              <a:rPr lang="fr-FR" sz="2000" dirty="0"/>
              <a:t> cases. </a:t>
            </a:r>
          </a:p>
          <a:p>
            <a:pPr lvl="1">
              <a:buClr>
                <a:srgbClr val="91774C"/>
              </a:buClr>
            </a:pPr>
            <a:r>
              <a:rPr lang="fr-FR" sz="2000" dirty="0"/>
              <a:t>See </a:t>
            </a:r>
            <a:r>
              <a:rPr lang="fr-FR" sz="2000" dirty="0" err="1"/>
              <a:t>f.i</a:t>
            </a:r>
            <a:r>
              <a:rPr lang="fr-FR" sz="2000" dirty="0"/>
              <a:t>.: The </a:t>
            </a:r>
            <a:r>
              <a:rPr lang="fr-FR" sz="2000" dirty="0" err="1"/>
              <a:t>Ejama-Ebubu</a:t>
            </a:r>
            <a:r>
              <a:rPr lang="fr-FR" sz="2000" dirty="0"/>
              <a:t> </a:t>
            </a:r>
            <a:r>
              <a:rPr lang="fr-FR" sz="2000" dirty="0" err="1"/>
              <a:t>community</a:t>
            </a:r>
            <a:r>
              <a:rPr lang="fr-FR" sz="2000" dirty="0"/>
              <a:t> case </a:t>
            </a:r>
            <a:r>
              <a:rPr lang="fr-FR" sz="2000" dirty="0" err="1"/>
              <a:t>judgment</a:t>
            </a:r>
            <a:r>
              <a:rPr lang="fr-FR" sz="2000" dirty="0"/>
              <a:t>, issued in 2010, and </a:t>
            </a:r>
            <a:r>
              <a:rPr lang="fr-FR" sz="2000" dirty="0" err="1"/>
              <a:t>upheld</a:t>
            </a:r>
            <a:r>
              <a:rPr lang="fr-FR" sz="2000" dirty="0"/>
              <a:t> in 2020 by the Nigeria </a:t>
            </a:r>
            <a:r>
              <a:rPr lang="fr-FR" sz="2000" dirty="0" err="1"/>
              <a:t>Suprem</a:t>
            </a:r>
            <a:r>
              <a:rPr lang="fr-FR" sz="2000" dirty="0"/>
              <a:t> Court (see </a:t>
            </a:r>
            <a:r>
              <a:rPr lang="fr-FR" sz="2000" dirty="0" err="1">
                <a:hlinkClick r:id="rId4"/>
              </a:rPr>
              <a:t>ThisDayLive</a:t>
            </a:r>
            <a:r>
              <a:rPr lang="fr-FR" sz="2000" dirty="0"/>
              <a:t>): Shell </a:t>
            </a:r>
            <a:r>
              <a:rPr lang="fr-FR" sz="2000" dirty="0" err="1"/>
              <a:t>sentenced</a:t>
            </a:r>
            <a:r>
              <a:rPr lang="fr-FR" sz="2000" dirty="0"/>
              <a:t> to </a:t>
            </a:r>
            <a:r>
              <a:rPr lang="fr-FR" sz="2000" dirty="0" err="1"/>
              <a:t>pay</a:t>
            </a:r>
            <a:r>
              <a:rPr lang="fr-FR" sz="2000" dirty="0"/>
              <a:t> </a:t>
            </a:r>
            <a:r>
              <a:rPr lang="en-US" sz="2000" b="0" i="0" dirty="0">
                <a:effectLst/>
                <a:latin typeface="Roboto"/>
              </a:rPr>
              <a:t>$516 million in compensation for the damages caused by an oil spill in 1970</a:t>
            </a:r>
            <a:br>
              <a:rPr lang="en-US" sz="2000" dirty="0"/>
            </a:br>
            <a:endParaRPr lang="fr-FR" sz="2000" dirty="0"/>
          </a:p>
          <a:p>
            <a:pPr>
              <a:buClr>
                <a:srgbClr val="91774C"/>
              </a:buClr>
            </a:pPr>
            <a:r>
              <a:rPr lang="fr-FR" sz="2000" dirty="0"/>
              <a:t>Issues to </a:t>
            </a:r>
            <a:r>
              <a:rPr lang="fr-FR" sz="2000" dirty="0" err="1"/>
              <a:t>be</a:t>
            </a:r>
            <a:r>
              <a:rPr lang="fr-FR" sz="2000" dirty="0"/>
              <a:t> </a:t>
            </a:r>
            <a:r>
              <a:rPr lang="fr-FR" sz="2000" dirty="0" err="1"/>
              <a:t>discussed</a:t>
            </a:r>
            <a:r>
              <a:rPr lang="fr-FR" sz="2000" dirty="0"/>
              <a:t>:</a:t>
            </a:r>
          </a:p>
          <a:p>
            <a:pPr lvl="1">
              <a:buClr>
                <a:srgbClr val="91774C"/>
              </a:buClr>
            </a:pPr>
            <a:r>
              <a:rPr lang="fr-FR" sz="2000" dirty="0" err="1"/>
              <a:t>Procedural</a:t>
            </a:r>
            <a:r>
              <a:rPr lang="fr-FR" sz="2000" dirty="0"/>
              <a:t> issues (</a:t>
            </a:r>
            <a:r>
              <a:rPr lang="fr-FR" sz="2000" dirty="0" err="1"/>
              <a:t>length</a:t>
            </a:r>
            <a:r>
              <a:rPr lang="fr-FR" sz="2000" dirty="0"/>
              <a:t> of the </a:t>
            </a:r>
            <a:r>
              <a:rPr lang="fr-FR" sz="2000" dirty="0" err="1"/>
              <a:t>proceeding</a:t>
            </a:r>
            <a:r>
              <a:rPr lang="fr-FR" sz="2000" dirty="0"/>
              <a:t>, right to a </a:t>
            </a:r>
            <a:r>
              <a:rPr lang="fr-FR" sz="2000" dirty="0" err="1"/>
              <a:t>fair</a:t>
            </a:r>
            <a:r>
              <a:rPr lang="fr-FR" sz="2000" dirty="0"/>
              <a:t> trial)</a:t>
            </a:r>
          </a:p>
          <a:p>
            <a:pPr lvl="1">
              <a:buClr>
                <a:srgbClr val="91774C"/>
              </a:buClr>
            </a:pPr>
            <a:r>
              <a:rPr lang="fr-FR" sz="2000" dirty="0" err="1"/>
              <a:t>Enforcement</a:t>
            </a:r>
            <a:r>
              <a:rPr lang="fr-FR" sz="2000" dirty="0"/>
              <a:t> of the </a:t>
            </a:r>
            <a:r>
              <a:rPr lang="fr-FR" sz="2000" dirty="0" err="1"/>
              <a:t>decisions</a:t>
            </a:r>
            <a:r>
              <a:rPr lang="fr-FR" sz="2000" dirty="0"/>
              <a:t>. </a:t>
            </a:r>
          </a:p>
          <a:p>
            <a:pPr lvl="2">
              <a:buClr>
                <a:srgbClr val="91774C"/>
              </a:buClr>
            </a:pPr>
            <a:r>
              <a:rPr lang="fr-FR" sz="1600" dirty="0"/>
              <a:t>See: UK, High Court, Chief </a:t>
            </a:r>
            <a:r>
              <a:rPr lang="fr-FR" sz="1600" dirty="0" err="1"/>
              <a:t>Osaro</a:t>
            </a:r>
            <a:r>
              <a:rPr lang="fr-FR" sz="1600" dirty="0"/>
              <a:t> </a:t>
            </a:r>
            <a:r>
              <a:rPr lang="fr-FR" sz="1600" dirty="0" err="1"/>
              <a:t>Agbara</a:t>
            </a:r>
            <a:r>
              <a:rPr lang="fr-FR" sz="1600" dirty="0"/>
              <a:t> and others vs. SPDC and others, 5 </a:t>
            </a:r>
            <a:r>
              <a:rPr lang="fr-FR" sz="1600" dirty="0" err="1"/>
              <a:t>december</a:t>
            </a:r>
            <a:r>
              <a:rPr lang="fr-FR" sz="1600" dirty="0"/>
              <a:t> 2019, </a:t>
            </a:r>
            <a:r>
              <a:rPr lang="fr-FR" sz="1600" dirty="0" err="1"/>
              <a:t>denying</a:t>
            </a:r>
            <a:r>
              <a:rPr lang="fr-FR" sz="1600" dirty="0"/>
              <a:t> the </a:t>
            </a:r>
            <a:r>
              <a:rPr lang="fr-FR" sz="1600" dirty="0" err="1"/>
              <a:t>enforcement</a:t>
            </a:r>
            <a:r>
              <a:rPr lang="fr-FR" sz="1600" dirty="0"/>
              <a:t> of the </a:t>
            </a:r>
            <a:r>
              <a:rPr lang="fr-FR" sz="1600" dirty="0" err="1"/>
              <a:t>judgment</a:t>
            </a:r>
            <a:r>
              <a:rPr lang="fr-FR" sz="1600" dirty="0"/>
              <a:t> in the UK due to </a:t>
            </a:r>
            <a:r>
              <a:rPr lang="fr-FR" sz="1600" dirty="0" err="1"/>
              <a:t>procedural</a:t>
            </a:r>
            <a:r>
              <a:rPr lang="fr-FR" sz="1600" dirty="0"/>
              <a:t> </a:t>
            </a:r>
            <a:r>
              <a:rPr lang="fr-FR" sz="1600" dirty="0" err="1"/>
              <a:t>failure</a:t>
            </a:r>
            <a:r>
              <a:rPr lang="fr-FR" sz="1600" dirty="0"/>
              <a:t> (Shell </a:t>
            </a:r>
            <a:r>
              <a:rPr lang="fr-FR" sz="1600" dirty="0" err="1"/>
              <a:t>having</a:t>
            </a:r>
            <a:r>
              <a:rPr lang="fr-FR" sz="1600" dirty="0"/>
              <a:t> been </a:t>
            </a:r>
            <a:r>
              <a:rPr lang="fr-FR" sz="1600" dirty="0" err="1"/>
              <a:t>denied</a:t>
            </a:r>
            <a:r>
              <a:rPr lang="fr-FR" sz="1600" dirty="0"/>
              <a:t> the right to </a:t>
            </a:r>
            <a:r>
              <a:rPr lang="fr-FR" sz="1600" dirty="0" err="1"/>
              <a:t>present</a:t>
            </a:r>
            <a:r>
              <a:rPr lang="fr-FR" sz="1600" dirty="0"/>
              <a:t> its case).</a:t>
            </a:r>
          </a:p>
        </p:txBody>
      </p:sp>
      <p:sp>
        <p:nvSpPr>
          <p:cNvPr id="194" name="Rectangle 19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6098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7768A834-BF33-491E-BD38-63E85E25BC0D}"/>
              </a:ext>
            </a:extLst>
          </p:cNvPr>
          <p:cNvSpPr>
            <a:spLocks noGrp="1"/>
          </p:cNvSpPr>
          <p:nvPr>
            <p:ph type="title"/>
          </p:nvPr>
        </p:nvSpPr>
        <p:spPr>
          <a:xfrm>
            <a:off x="389916" y="444464"/>
            <a:ext cx="3420305" cy="1906317"/>
          </a:xfrm>
        </p:spPr>
        <p:txBody>
          <a:bodyPr>
            <a:normAutofit/>
          </a:bodyPr>
          <a:lstStyle/>
          <a:p>
            <a:pPr algn="ctr"/>
            <a:r>
              <a:rPr lang="fr-FR" sz="2800"/>
              <a:t>Dutch cases</a:t>
            </a:r>
            <a:endParaRPr lang="en-GB" sz="2800"/>
          </a:p>
        </p:txBody>
      </p:sp>
      <p:pic>
        <p:nvPicPr>
          <p:cNvPr id="1027" name="Picture 3">
            <a:hlinkClick r:id="rId2"/>
            <a:extLst>
              <a:ext uri="{FF2B5EF4-FFF2-40B4-BE49-F238E27FC236}">
                <a16:creationId xmlns:a16="http://schemas.microsoft.com/office/drawing/2014/main" id="{E4D8EEC1-9867-4325-8F15-EBEC03781D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7" r="1" b="1"/>
          <a:stretch/>
        </p:blipFill>
        <p:spPr bwMode="auto">
          <a:xfrm>
            <a:off x="20" y="2768743"/>
            <a:ext cx="4278264" cy="4089258"/>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F4D9000C-E044-46C4-93F4-76DD612D4212}"/>
              </a:ext>
            </a:extLst>
          </p:cNvPr>
          <p:cNvSpPr>
            <a:spLocks noGrp="1"/>
          </p:cNvSpPr>
          <p:nvPr>
            <p:ph idx="1"/>
          </p:nvPr>
        </p:nvSpPr>
        <p:spPr>
          <a:xfrm>
            <a:off x="5431646" y="678955"/>
            <a:ext cx="5586448" cy="5409743"/>
          </a:xfrm>
        </p:spPr>
        <p:txBody>
          <a:bodyPr anchor="ctr">
            <a:normAutofit lnSpcReduction="10000"/>
          </a:bodyPr>
          <a:lstStyle/>
          <a:p>
            <a:pPr marL="457200" indent="-457200">
              <a:buFont typeface="Wingdings" panose="05000000000000000000" pitchFamily="2" charset="2"/>
              <a:buChar char="Ø"/>
            </a:pPr>
            <a:r>
              <a:rPr lang="fr-FR" sz="1700" b="1" i="1" dirty="0" err="1"/>
              <a:t>Milieudefensie</a:t>
            </a:r>
            <a:r>
              <a:rPr lang="fr-FR" sz="1700" b="1" i="1" dirty="0"/>
              <a:t> </a:t>
            </a:r>
            <a:r>
              <a:rPr lang="fr-FR" sz="1700" b="1" dirty="0"/>
              <a:t>case:</a:t>
            </a:r>
          </a:p>
          <a:p>
            <a:pPr marL="914400" lvl="1" indent="-457200">
              <a:buFont typeface="Wingdings" panose="05000000000000000000" pitchFamily="2" charset="2"/>
              <a:buChar char="§"/>
            </a:pPr>
            <a:r>
              <a:rPr lang="en-US" sz="1700" dirty="0"/>
              <a:t>Hague District Court, </a:t>
            </a:r>
            <a:r>
              <a:rPr lang="en-US" sz="1700" i="1" dirty="0"/>
              <a:t>Akpan v. Royal Dutch Shell Plc et al., </a:t>
            </a:r>
            <a:r>
              <a:rPr lang="en-US" sz="1700" dirty="0"/>
              <a:t>C/09/337050 / HA ZA 09-1580, judgment, 30 January 2013</a:t>
            </a:r>
          </a:p>
          <a:p>
            <a:pPr marL="914400" lvl="1" indent="-457200">
              <a:buFont typeface="Wingdings" panose="05000000000000000000" pitchFamily="2" charset="2"/>
              <a:buChar char="§"/>
            </a:pPr>
            <a:r>
              <a:rPr lang="en-US" sz="1700" dirty="0"/>
              <a:t>Court of Appeal of The Hague, </a:t>
            </a:r>
            <a:r>
              <a:rPr lang="en-US" sz="1700" i="1" dirty="0"/>
              <a:t>Eric </a:t>
            </a:r>
            <a:r>
              <a:rPr lang="en-US" sz="1700" i="1" dirty="0" err="1"/>
              <a:t>Barizaa</a:t>
            </a:r>
            <a:r>
              <a:rPr lang="en-US" sz="1700" i="1" dirty="0"/>
              <a:t> </a:t>
            </a:r>
            <a:r>
              <a:rPr lang="en-US" sz="1700" i="1" dirty="0" err="1"/>
              <a:t>Dooh</a:t>
            </a:r>
            <a:r>
              <a:rPr lang="en-US" sz="1700" i="1" dirty="0"/>
              <a:t> of </a:t>
            </a:r>
            <a:r>
              <a:rPr lang="en-US" sz="1700" i="1" dirty="0" err="1"/>
              <a:t>Goi</a:t>
            </a:r>
            <a:r>
              <a:rPr lang="en-US" sz="1700" i="1" dirty="0"/>
              <a:t> and others v. Royal Dutch Shell Plc and Others</a:t>
            </a:r>
            <a:r>
              <a:rPr lang="en-US" sz="1700" dirty="0"/>
              <a:t>, 200.126.843 (case c) + 200.126.848 (case d), 18th December 2015</a:t>
            </a:r>
          </a:p>
          <a:p>
            <a:pPr marL="914400" lvl="1" indent="-457200">
              <a:buFont typeface="Wingdings" panose="05000000000000000000" pitchFamily="2" charset="2"/>
              <a:buChar char="§"/>
            </a:pPr>
            <a:r>
              <a:rPr lang="fr-FR" sz="1700" dirty="0"/>
              <a:t>Case </a:t>
            </a:r>
            <a:r>
              <a:rPr lang="fr-FR" sz="1700" dirty="0" err="1"/>
              <a:t>ongoing</a:t>
            </a:r>
            <a:r>
              <a:rPr lang="fr-FR" sz="1700" dirty="0"/>
              <a:t> </a:t>
            </a:r>
            <a:r>
              <a:rPr lang="fr-FR" sz="1700" dirty="0">
                <a:sym typeface="Wingdings" panose="05000000000000000000" pitchFamily="2" charset="2"/>
              </a:rPr>
              <a:t> </a:t>
            </a:r>
            <a:r>
              <a:rPr lang="fr-FR" sz="1700" dirty="0" err="1">
                <a:sym typeface="Wingdings" panose="05000000000000000000" pitchFamily="2" charset="2"/>
              </a:rPr>
              <a:t>judgment</a:t>
            </a:r>
            <a:r>
              <a:rPr lang="fr-FR" sz="1700" dirty="0">
                <a:sym typeface="Wingdings" panose="05000000000000000000" pitchFamily="2" charset="2"/>
              </a:rPr>
              <a:t> by the Court of </a:t>
            </a:r>
            <a:r>
              <a:rPr lang="fr-FR" sz="1700" dirty="0" err="1">
                <a:sym typeface="Wingdings" panose="05000000000000000000" pitchFamily="2" charset="2"/>
              </a:rPr>
              <a:t>Appeal</a:t>
            </a:r>
            <a:r>
              <a:rPr lang="fr-FR" sz="1700" dirty="0">
                <a:sym typeface="Wingdings" panose="05000000000000000000" pitchFamily="2" charset="2"/>
              </a:rPr>
              <a:t> on the </a:t>
            </a:r>
            <a:r>
              <a:rPr lang="fr-FR" sz="1700" dirty="0" err="1">
                <a:sym typeface="Wingdings" panose="05000000000000000000" pitchFamily="2" charset="2"/>
              </a:rPr>
              <a:t>merits</a:t>
            </a:r>
            <a:r>
              <a:rPr lang="fr-FR" sz="1700" dirty="0">
                <a:sym typeface="Wingdings" panose="05000000000000000000" pitchFamily="2" charset="2"/>
              </a:rPr>
              <a:t> due to </a:t>
            </a:r>
            <a:r>
              <a:rPr lang="fr-FR" sz="1700" dirty="0" err="1">
                <a:sym typeface="Wingdings" panose="05000000000000000000" pitchFamily="2" charset="2"/>
              </a:rPr>
              <a:t>be</a:t>
            </a:r>
            <a:r>
              <a:rPr lang="fr-FR" sz="1700" dirty="0">
                <a:sym typeface="Wingdings" panose="05000000000000000000" pitchFamily="2" charset="2"/>
              </a:rPr>
              <a:t> issued in </a:t>
            </a:r>
            <a:r>
              <a:rPr lang="fr-FR" sz="1700" dirty="0" err="1">
                <a:sym typeface="Wingdings" panose="05000000000000000000" pitchFamily="2" charset="2"/>
              </a:rPr>
              <a:t>January</a:t>
            </a:r>
            <a:r>
              <a:rPr lang="fr-FR" sz="1700" dirty="0">
                <a:sym typeface="Wingdings" panose="05000000000000000000" pitchFamily="2" charset="2"/>
              </a:rPr>
              <a:t> 2021</a:t>
            </a:r>
            <a:endParaRPr lang="fr-FR" sz="1700" dirty="0"/>
          </a:p>
          <a:p>
            <a:pPr marL="457200" indent="-457200">
              <a:buFont typeface="Wingdings" panose="05000000000000000000" pitchFamily="2" charset="2"/>
              <a:buChar char="Ø"/>
            </a:pPr>
            <a:r>
              <a:rPr lang="fr-FR" sz="1700" b="1" dirty="0"/>
              <a:t>Issues to </a:t>
            </a:r>
            <a:r>
              <a:rPr lang="fr-FR" sz="1700" b="1" dirty="0" err="1"/>
              <a:t>be</a:t>
            </a:r>
            <a:r>
              <a:rPr lang="fr-FR" sz="1700" b="1" dirty="0"/>
              <a:t> </a:t>
            </a:r>
            <a:r>
              <a:rPr lang="fr-FR" sz="1700" b="1" dirty="0" err="1"/>
              <a:t>discussed</a:t>
            </a:r>
            <a:r>
              <a:rPr lang="fr-FR" sz="1700" b="1" dirty="0"/>
              <a:t>:</a:t>
            </a:r>
          </a:p>
          <a:p>
            <a:pPr marL="914400" lvl="1" indent="-457200">
              <a:buFont typeface="Wingdings" panose="05000000000000000000" pitchFamily="2" charset="2"/>
              <a:buChar char="§"/>
            </a:pPr>
            <a:r>
              <a:rPr lang="en-US" sz="1700" dirty="0"/>
              <a:t>Jurisdiction of Dutch courts, towards the parent company and its subsidiary</a:t>
            </a:r>
          </a:p>
          <a:p>
            <a:pPr marL="914400" lvl="1" indent="-457200">
              <a:buFont typeface="Wingdings" panose="05000000000000000000" pitchFamily="2" charset="2"/>
              <a:buChar char="§"/>
            </a:pPr>
            <a:r>
              <a:rPr lang="en-US" sz="1700" dirty="0"/>
              <a:t>Applicable law: Nigerian law</a:t>
            </a:r>
          </a:p>
          <a:p>
            <a:pPr marL="914400" lvl="1" indent="-457200">
              <a:buFont typeface="Wingdings" panose="05000000000000000000" pitchFamily="2" charset="2"/>
              <a:buChar char="§"/>
            </a:pPr>
            <a:r>
              <a:rPr lang="en-US" sz="1700" dirty="0"/>
              <a:t>Merits: a civil liability claim; liability of the parent and subsidiary for damages due either to negligence in the maintenance of the pipeline or sabotage (see District Court ruling)</a:t>
            </a:r>
          </a:p>
          <a:p>
            <a:pPr marL="457200" indent="-457200">
              <a:buFont typeface="Wingdings" panose="05000000000000000000" pitchFamily="2" charset="2"/>
              <a:buChar char="Ø"/>
            </a:pPr>
            <a:r>
              <a:rPr lang="fr-FR" sz="1700" b="1" i="1" dirty="0"/>
              <a:t>See also: </a:t>
            </a:r>
            <a:r>
              <a:rPr lang="fr-FR" sz="1700" b="1" i="1" dirty="0" err="1"/>
              <a:t>Kiobel</a:t>
            </a:r>
            <a:r>
              <a:rPr lang="fr-FR" sz="1700" b="1" i="1" dirty="0"/>
              <a:t> </a:t>
            </a:r>
            <a:r>
              <a:rPr lang="fr-FR" sz="1700" b="1" dirty="0"/>
              <a:t>case follow-up: </a:t>
            </a:r>
            <a:r>
              <a:rPr lang="fr-FR" sz="1700" dirty="0"/>
              <a:t>Hague district court, 1st </a:t>
            </a:r>
            <a:r>
              <a:rPr lang="fr-FR" sz="1700" dirty="0" err="1"/>
              <a:t>may</a:t>
            </a:r>
            <a:r>
              <a:rPr lang="fr-FR" sz="1700" dirty="0"/>
              <a:t> 2019</a:t>
            </a:r>
          </a:p>
        </p:txBody>
      </p:sp>
      <p:sp>
        <p:nvSpPr>
          <p:cNvPr id="194" name="Rectangle 19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489673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1165</Words>
  <Application>Microsoft Office PowerPoint</Application>
  <PresentationFormat>Grand écran</PresentationFormat>
  <Paragraphs>98</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Roboto</vt:lpstr>
      <vt:lpstr>Times New Roman</vt:lpstr>
      <vt:lpstr>Wingdings</vt:lpstr>
      <vt:lpstr>Office Theme</vt:lpstr>
      <vt:lpstr>Global Environmental Litigation</vt:lpstr>
      <vt:lpstr>The Shell/Ogoni dispute A case-study</vt:lpstr>
      <vt:lpstr>A (very) brief summary of the facts</vt:lpstr>
      <vt:lpstr>UNEP report, 2011</vt:lpstr>
      <vt:lpstr>Actors</vt:lpstr>
      <vt:lpstr>Mapping litigation</vt:lpstr>
      <vt:lpstr>Domestic mechanisms</vt:lpstr>
      <vt:lpstr>Nigerian cases</vt:lpstr>
      <vt:lpstr>Dutch cases</vt:lpstr>
      <vt:lpstr>British cases</vt:lpstr>
      <vt:lpstr>British cases</vt:lpstr>
      <vt:lpstr>US cases</vt:lpstr>
      <vt:lpstr>International mechanisms</vt:lpstr>
      <vt:lpstr>African Commission of Human Rights</vt:lpstr>
      <vt:lpstr>Dutch National contact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Environmental Litigation</dc:title>
  <dc:creator>Patrick Jacob</dc:creator>
  <cp:lastModifiedBy>Sandrine de Lonlay</cp:lastModifiedBy>
  <cp:revision>2</cp:revision>
  <dcterms:created xsi:type="dcterms:W3CDTF">2021-01-03T21:27:39Z</dcterms:created>
  <dcterms:modified xsi:type="dcterms:W3CDTF">2021-01-04T18:34:20Z</dcterms:modified>
</cp:coreProperties>
</file>