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8" r:id="rId2"/>
    <p:sldId id="256" r:id="rId3"/>
    <p:sldId id="298" r:id="rId4"/>
    <p:sldId id="261" r:id="rId5"/>
    <p:sldId id="307" r:id="rId6"/>
    <p:sldId id="302" r:id="rId7"/>
    <p:sldId id="308" r:id="rId8"/>
    <p:sldId id="313" r:id="rId9"/>
    <p:sldId id="309" r:id="rId10"/>
    <p:sldId id="299" r:id="rId11"/>
    <p:sldId id="314" r:id="rId12"/>
    <p:sldId id="311" r:id="rId13"/>
    <p:sldId id="312" r:id="rId14"/>
    <p:sldId id="303" r:id="rId15"/>
    <p:sldId id="301" r:id="rId1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927"/>
    <a:srgbClr val="095184"/>
    <a:srgbClr val="0046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7976A2-BF36-4008-BC4C-59CC4337CD76}" v="34" dt="2020-12-16T17:45:56.441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ine de Lonlay" userId="3de5540209717cc0" providerId="LiveId" clId="{B27976A2-BF36-4008-BC4C-59CC4337CD76}"/>
    <pc:docChg chg="undo custSel mod addSld delSld modSld sldOrd">
      <pc:chgData name="Sandrine de Lonlay" userId="3de5540209717cc0" providerId="LiveId" clId="{B27976A2-BF36-4008-BC4C-59CC4337CD76}" dt="2020-12-16T17:51:57.551" v="3676" actId="20577"/>
      <pc:docMkLst>
        <pc:docMk/>
      </pc:docMkLst>
      <pc:sldChg chg="addSp delSp modSp mod">
        <pc:chgData name="Sandrine de Lonlay" userId="3de5540209717cc0" providerId="LiveId" clId="{B27976A2-BF36-4008-BC4C-59CC4337CD76}" dt="2020-12-11T15:56:26.449" v="40" actId="14100"/>
        <pc:sldMkLst>
          <pc:docMk/>
          <pc:sldMk cId="3692520942" sldId="256"/>
        </pc:sldMkLst>
        <pc:spChg chg="mod">
          <ac:chgData name="Sandrine de Lonlay" userId="3de5540209717cc0" providerId="LiveId" clId="{B27976A2-BF36-4008-BC4C-59CC4337CD76}" dt="2020-12-11T15:54:47.731" v="24" actId="20577"/>
          <ac:spMkLst>
            <pc:docMk/>
            <pc:sldMk cId="3692520942" sldId="256"/>
            <ac:spMk id="2" creationId="{B6242742-D1E6-4DC8-A196-6D29AA194AA4}"/>
          </ac:spMkLst>
        </pc:spChg>
        <pc:picChg chg="add mod">
          <ac:chgData name="Sandrine de Lonlay" userId="3de5540209717cc0" providerId="LiveId" clId="{B27976A2-BF36-4008-BC4C-59CC4337CD76}" dt="2020-12-11T15:56:23.472" v="39" actId="14100"/>
          <ac:picMkLst>
            <pc:docMk/>
            <pc:sldMk cId="3692520942" sldId="256"/>
            <ac:picMk id="4" creationId="{69D2DA66-75C4-4098-8AE2-417E5943D584}"/>
          </ac:picMkLst>
        </pc:picChg>
        <pc:picChg chg="add mod">
          <ac:chgData name="Sandrine de Lonlay" userId="3de5540209717cc0" providerId="LiveId" clId="{B27976A2-BF36-4008-BC4C-59CC4337CD76}" dt="2020-12-11T15:56:26.449" v="40" actId="14100"/>
          <ac:picMkLst>
            <pc:docMk/>
            <pc:sldMk cId="3692520942" sldId="256"/>
            <ac:picMk id="5" creationId="{5A7C298F-1E5B-4774-ADDC-2ABEFB3F4981}"/>
          </ac:picMkLst>
        </pc:picChg>
        <pc:picChg chg="del">
          <ac:chgData name="Sandrine de Lonlay" userId="3de5540209717cc0" providerId="LiveId" clId="{B27976A2-BF36-4008-BC4C-59CC4337CD76}" dt="2020-12-11T15:54:51.172" v="25" actId="478"/>
          <ac:picMkLst>
            <pc:docMk/>
            <pc:sldMk cId="3692520942" sldId="256"/>
            <ac:picMk id="9" creationId="{18C80874-DDCE-4375-9427-7EA8C66C5DC2}"/>
          </ac:picMkLst>
        </pc:picChg>
        <pc:picChg chg="del mod">
          <ac:chgData name="Sandrine de Lonlay" userId="3de5540209717cc0" providerId="LiveId" clId="{B27976A2-BF36-4008-BC4C-59CC4337CD76}" dt="2020-12-11T15:54:53.122" v="27" actId="478"/>
          <ac:picMkLst>
            <pc:docMk/>
            <pc:sldMk cId="3692520942" sldId="256"/>
            <ac:picMk id="11" creationId="{C8DB1C7B-9D8D-47EB-BB43-8D6AD6EFE44A}"/>
          </ac:picMkLst>
        </pc:picChg>
      </pc:sldChg>
      <pc:sldChg chg="addSp delSp modSp del mod ord">
        <pc:chgData name="Sandrine de Lonlay" userId="3de5540209717cc0" providerId="LiveId" clId="{B27976A2-BF36-4008-BC4C-59CC4337CD76}" dt="2020-12-13T15:09:41.509" v="1240" actId="2696"/>
        <pc:sldMkLst>
          <pc:docMk/>
          <pc:sldMk cId="1873547162" sldId="259"/>
        </pc:sldMkLst>
        <pc:spChg chg="mod">
          <ac:chgData name="Sandrine de Lonlay" userId="3de5540209717cc0" providerId="LiveId" clId="{B27976A2-BF36-4008-BC4C-59CC4337CD76}" dt="2020-12-13T14:59:29.003" v="1102" actId="1076"/>
          <ac:spMkLst>
            <pc:docMk/>
            <pc:sldMk cId="1873547162" sldId="259"/>
            <ac:spMk id="2" creationId="{F59402C3-A166-4231-9163-9643590A9C04}"/>
          </ac:spMkLst>
        </pc:spChg>
        <pc:spChg chg="add del mod">
          <ac:chgData name="Sandrine de Lonlay" userId="3de5540209717cc0" providerId="LiveId" clId="{B27976A2-BF36-4008-BC4C-59CC4337CD76}" dt="2020-12-13T15:08:25.861" v="1230" actId="27636"/>
          <ac:spMkLst>
            <pc:docMk/>
            <pc:sldMk cId="1873547162" sldId="259"/>
            <ac:spMk id="3" creationId="{759EB597-EAB3-4C87-8619-91E30438694F}"/>
          </ac:spMkLst>
        </pc:spChg>
        <pc:spChg chg="add del mod">
          <ac:chgData name="Sandrine de Lonlay" userId="3de5540209717cc0" providerId="LiveId" clId="{B27976A2-BF36-4008-BC4C-59CC4337CD76}" dt="2020-12-13T14:57:37.301" v="1082" actId="478"/>
          <ac:spMkLst>
            <pc:docMk/>
            <pc:sldMk cId="1873547162" sldId="259"/>
            <ac:spMk id="10" creationId="{933C2242-94E5-4357-A045-FF0B61027CD3}"/>
          </ac:spMkLst>
        </pc:spChg>
        <pc:picChg chg="del">
          <ac:chgData name="Sandrine de Lonlay" userId="3de5540209717cc0" providerId="LiveId" clId="{B27976A2-BF36-4008-BC4C-59CC4337CD76}" dt="2020-12-13T15:07:07.478" v="1213" actId="478"/>
          <ac:picMkLst>
            <pc:docMk/>
            <pc:sldMk cId="1873547162" sldId="259"/>
            <ac:picMk id="5" creationId="{EB2A2323-60AB-48AA-B51D-31D746714D2C}"/>
          </ac:picMkLst>
        </pc:picChg>
        <pc:picChg chg="add del mod ord">
          <ac:chgData name="Sandrine de Lonlay" userId="3de5540209717cc0" providerId="LiveId" clId="{B27976A2-BF36-4008-BC4C-59CC4337CD76}" dt="2020-12-13T14:57:39.861" v="1083" actId="22"/>
          <ac:picMkLst>
            <pc:docMk/>
            <pc:sldMk cId="1873547162" sldId="259"/>
            <ac:picMk id="6" creationId="{DF7007FA-A795-4ACB-882B-977387EA6820}"/>
          </ac:picMkLst>
        </pc:picChg>
      </pc:sldChg>
      <pc:sldChg chg="del ord">
        <pc:chgData name="Sandrine de Lonlay" userId="3de5540209717cc0" providerId="LiveId" clId="{B27976A2-BF36-4008-BC4C-59CC4337CD76}" dt="2020-12-16T15:22:01.676" v="2694" actId="2696"/>
        <pc:sldMkLst>
          <pc:docMk/>
          <pc:sldMk cId="3234252709" sldId="260"/>
        </pc:sldMkLst>
      </pc:sldChg>
      <pc:sldChg chg="addSp delSp modSp mod">
        <pc:chgData name="Sandrine de Lonlay" userId="3de5540209717cc0" providerId="LiveId" clId="{B27976A2-BF36-4008-BC4C-59CC4337CD76}" dt="2020-12-11T16:44:50.413" v="763" actId="5793"/>
        <pc:sldMkLst>
          <pc:docMk/>
          <pc:sldMk cId="3423227441" sldId="261"/>
        </pc:sldMkLst>
        <pc:spChg chg="mod">
          <ac:chgData name="Sandrine de Lonlay" userId="3de5540209717cc0" providerId="LiveId" clId="{B27976A2-BF36-4008-BC4C-59CC4337CD76}" dt="2020-12-11T16:44:50.413" v="763" actId="5793"/>
          <ac:spMkLst>
            <pc:docMk/>
            <pc:sldMk cId="3423227441" sldId="261"/>
            <ac:spMk id="9" creationId="{BABE8981-FE25-448B-925B-AB16B1D5298E}"/>
          </ac:spMkLst>
        </pc:spChg>
        <pc:picChg chg="add mod">
          <ac:chgData name="Sandrine de Lonlay" userId="3de5540209717cc0" providerId="LiveId" clId="{B27976A2-BF36-4008-BC4C-59CC4337CD76}" dt="2020-12-11T16:44:00.145" v="625" actId="1076"/>
          <ac:picMkLst>
            <pc:docMk/>
            <pc:sldMk cId="3423227441" sldId="261"/>
            <ac:picMk id="4" creationId="{9A2EF52F-675B-478F-A5DB-57F37630330F}"/>
          </ac:picMkLst>
        </pc:picChg>
        <pc:picChg chg="del">
          <ac:chgData name="Sandrine de Lonlay" userId="3de5540209717cc0" providerId="LiveId" clId="{B27976A2-BF36-4008-BC4C-59CC4337CD76}" dt="2020-12-11T16:43:35.453" v="619" actId="478"/>
          <ac:picMkLst>
            <pc:docMk/>
            <pc:sldMk cId="3423227441" sldId="261"/>
            <ac:picMk id="5" creationId="{BDDFC984-5024-402A-8B9E-AC7845F8B4A2}"/>
          </ac:picMkLst>
        </pc:picChg>
      </pc:sldChg>
      <pc:sldChg chg="del">
        <pc:chgData name="Sandrine de Lonlay" userId="3de5540209717cc0" providerId="LiveId" clId="{B27976A2-BF36-4008-BC4C-59CC4337CD76}" dt="2020-12-16T15:23:14.112" v="2762" actId="2696"/>
        <pc:sldMkLst>
          <pc:docMk/>
          <pc:sldMk cId="1595253727" sldId="262"/>
        </pc:sldMkLst>
      </pc:sldChg>
      <pc:sldChg chg="del">
        <pc:chgData name="Sandrine de Lonlay" userId="3de5540209717cc0" providerId="LiveId" clId="{B27976A2-BF36-4008-BC4C-59CC4337CD76}" dt="2020-12-15T19:04:49.490" v="2597" actId="2696"/>
        <pc:sldMkLst>
          <pc:docMk/>
          <pc:sldMk cId="3505708975" sldId="264"/>
        </pc:sldMkLst>
      </pc:sldChg>
      <pc:sldChg chg="addSp delSp modSp mod">
        <pc:chgData name="Sandrine de Lonlay" userId="3de5540209717cc0" providerId="LiveId" clId="{B27976A2-BF36-4008-BC4C-59CC4337CD76}" dt="2020-12-11T16:29:46.853" v="618" actId="20577"/>
        <pc:sldMkLst>
          <pc:docMk/>
          <pc:sldMk cId="3526131605" sldId="298"/>
        </pc:sldMkLst>
        <pc:spChg chg="mod">
          <ac:chgData name="Sandrine de Lonlay" userId="3de5540209717cc0" providerId="LiveId" clId="{B27976A2-BF36-4008-BC4C-59CC4337CD76}" dt="2020-12-11T15:58:41.807" v="68" actId="122"/>
          <ac:spMkLst>
            <pc:docMk/>
            <pc:sldMk cId="3526131605" sldId="298"/>
            <ac:spMk id="2" creationId="{5A8A6BF3-1232-4ECC-A6B8-0ECD2053941A}"/>
          </ac:spMkLst>
        </pc:spChg>
        <pc:spChg chg="mod">
          <ac:chgData name="Sandrine de Lonlay" userId="3de5540209717cc0" providerId="LiveId" clId="{B27976A2-BF36-4008-BC4C-59CC4337CD76}" dt="2020-12-11T16:29:46.853" v="618" actId="20577"/>
          <ac:spMkLst>
            <pc:docMk/>
            <pc:sldMk cId="3526131605" sldId="298"/>
            <ac:spMk id="3" creationId="{EEE4CEB0-DFE9-49A4-8DB5-588BF1A36358}"/>
          </ac:spMkLst>
        </pc:spChg>
        <pc:spChg chg="del">
          <ac:chgData name="Sandrine de Lonlay" userId="3de5540209717cc0" providerId="LiveId" clId="{B27976A2-BF36-4008-BC4C-59CC4337CD76}" dt="2020-12-11T15:58:16.916" v="48" actId="26606"/>
          <ac:spMkLst>
            <pc:docMk/>
            <pc:sldMk cId="3526131605" sldId="298"/>
            <ac:spMk id="13" creationId="{B6C29DB0-17E9-42FF-986E-0B7F493F4D24}"/>
          </ac:spMkLst>
        </pc:spChg>
        <pc:spChg chg="del">
          <ac:chgData name="Sandrine de Lonlay" userId="3de5540209717cc0" providerId="LiveId" clId="{B27976A2-BF36-4008-BC4C-59CC4337CD76}" dt="2020-12-11T15:58:16.916" v="48" actId="26606"/>
          <ac:spMkLst>
            <pc:docMk/>
            <pc:sldMk cId="3526131605" sldId="298"/>
            <ac:spMk id="15" creationId="{115AD956-A5B6-4760-B8B2-11E2DF6B0212}"/>
          </ac:spMkLst>
        </pc:spChg>
        <pc:picChg chg="add mod">
          <ac:chgData name="Sandrine de Lonlay" userId="3de5540209717cc0" providerId="LiveId" clId="{B27976A2-BF36-4008-BC4C-59CC4337CD76}" dt="2020-12-11T15:58:16.916" v="48" actId="26606"/>
          <ac:picMkLst>
            <pc:docMk/>
            <pc:sldMk cId="3526131605" sldId="298"/>
            <ac:picMk id="4" creationId="{83FFC81C-0A4D-4395-BDB7-2E902931790B}"/>
          </ac:picMkLst>
        </pc:picChg>
        <pc:picChg chg="del">
          <ac:chgData name="Sandrine de Lonlay" userId="3de5540209717cc0" providerId="LiveId" clId="{B27976A2-BF36-4008-BC4C-59CC4337CD76}" dt="2020-12-11T15:57:11.435" v="42" actId="478"/>
          <ac:picMkLst>
            <pc:docMk/>
            <pc:sldMk cId="3526131605" sldId="298"/>
            <ac:picMk id="9" creationId="{3C879223-B5F9-4A32-92E2-9425760FE294}"/>
          </ac:picMkLst>
        </pc:picChg>
        <pc:cxnChg chg="add">
          <ac:chgData name="Sandrine de Lonlay" userId="3de5540209717cc0" providerId="LiveId" clId="{B27976A2-BF36-4008-BC4C-59CC4337CD76}" dt="2020-12-11T15:58:16.916" v="48" actId="26606"/>
          <ac:cxnSpMkLst>
            <pc:docMk/>
            <pc:sldMk cId="3526131605" sldId="298"/>
            <ac:cxnSpMk id="20" creationId="{A7F400EE-A8A5-48AF-B4D6-291B52C6F0B0}"/>
          </ac:cxnSpMkLst>
        </pc:cxnChg>
      </pc:sldChg>
      <pc:sldChg chg="addSp delSp modSp mod ord">
        <pc:chgData name="Sandrine de Lonlay" userId="3de5540209717cc0" providerId="LiveId" clId="{B27976A2-BF36-4008-BC4C-59CC4337CD76}" dt="2020-12-15T18:45:16.356" v="2210" actId="20577"/>
        <pc:sldMkLst>
          <pc:docMk/>
          <pc:sldMk cId="2500919674" sldId="299"/>
        </pc:sldMkLst>
        <pc:spChg chg="mod">
          <ac:chgData name="Sandrine de Lonlay" userId="3de5540209717cc0" providerId="LiveId" clId="{B27976A2-BF36-4008-BC4C-59CC4337CD76}" dt="2020-12-15T18:45:16.356" v="2210" actId="20577"/>
          <ac:spMkLst>
            <pc:docMk/>
            <pc:sldMk cId="2500919674" sldId="299"/>
            <ac:spMk id="2" creationId="{7768A834-BF33-491E-BD38-63E85E25BC0D}"/>
          </ac:spMkLst>
        </pc:spChg>
        <pc:spChg chg="mod ord">
          <ac:chgData name="Sandrine de Lonlay" userId="3de5540209717cc0" providerId="LiveId" clId="{B27976A2-BF36-4008-BC4C-59CC4337CD76}" dt="2020-12-15T18:40:46.240" v="2095" actId="20577"/>
          <ac:spMkLst>
            <pc:docMk/>
            <pc:sldMk cId="2500919674" sldId="299"/>
            <ac:spMk id="3" creationId="{F4D9000C-E044-46C4-93F4-76DD612D4212}"/>
          </ac:spMkLst>
        </pc:spChg>
        <pc:spChg chg="del">
          <ac:chgData name="Sandrine de Lonlay" userId="3de5540209717cc0" providerId="LiveId" clId="{B27976A2-BF36-4008-BC4C-59CC4337CD76}" dt="2020-12-13T15:18:57.673" v="1417" actId="26606"/>
          <ac:spMkLst>
            <pc:docMk/>
            <pc:sldMk cId="2500919674" sldId="299"/>
            <ac:spMk id="72" creationId="{B6C29DB0-17E9-42FF-986E-0B7F493F4D24}"/>
          </ac:spMkLst>
        </pc:spChg>
        <pc:spChg chg="del">
          <ac:chgData name="Sandrine de Lonlay" userId="3de5540209717cc0" providerId="LiveId" clId="{B27976A2-BF36-4008-BC4C-59CC4337CD76}" dt="2020-12-13T15:18:57.673" v="1417" actId="26606"/>
          <ac:spMkLst>
            <pc:docMk/>
            <pc:sldMk cId="2500919674" sldId="299"/>
            <ac:spMk id="74" creationId="{115AD956-A5B6-4760-B8B2-11E2DF6B0212}"/>
          </ac:spMkLst>
        </pc:spChg>
        <pc:picChg chg="add mod">
          <ac:chgData name="Sandrine de Lonlay" userId="3de5540209717cc0" providerId="LiveId" clId="{B27976A2-BF36-4008-BC4C-59CC4337CD76}" dt="2020-12-13T15:18:57.673" v="1417" actId="26606"/>
          <ac:picMkLst>
            <pc:docMk/>
            <pc:sldMk cId="2500919674" sldId="299"/>
            <ac:picMk id="4" creationId="{EDB2C8DB-B824-4520-AD52-E8841ECCE398}"/>
          </ac:picMkLst>
        </pc:picChg>
        <pc:picChg chg="del">
          <ac:chgData name="Sandrine de Lonlay" userId="3de5540209717cc0" providerId="LiveId" clId="{B27976A2-BF36-4008-BC4C-59CC4337CD76}" dt="2020-12-13T15:16:47.206" v="1413" actId="478"/>
          <ac:picMkLst>
            <pc:docMk/>
            <pc:sldMk cId="2500919674" sldId="299"/>
            <ac:picMk id="1027" creationId="{E4D8EEC1-9867-4325-8F15-EBEC03781D61}"/>
          </ac:picMkLst>
        </pc:picChg>
      </pc:sldChg>
      <pc:sldChg chg="addSp delSp modSp mod">
        <pc:chgData name="Sandrine de Lonlay" userId="3de5540209717cc0" providerId="LiveId" clId="{B27976A2-BF36-4008-BC4C-59CC4337CD76}" dt="2020-12-16T17:51:57.551" v="3676" actId="20577"/>
        <pc:sldMkLst>
          <pc:docMk/>
          <pc:sldMk cId="1642871818" sldId="301"/>
        </pc:sldMkLst>
        <pc:spChg chg="mod">
          <ac:chgData name="Sandrine de Lonlay" userId="3de5540209717cc0" providerId="LiveId" clId="{B27976A2-BF36-4008-BC4C-59CC4337CD76}" dt="2020-12-16T17:51:57.551" v="3676" actId="20577"/>
          <ac:spMkLst>
            <pc:docMk/>
            <pc:sldMk cId="1642871818" sldId="301"/>
            <ac:spMk id="2" creationId="{7768A834-BF33-491E-BD38-63E85E25BC0D}"/>
          </ac:spMkLst>
        </pc:spChg>
        <pc:spChg chg="mod">
          <ac:chgData name="Sandrine de Lonlay" userId="3de5540209717cc0" providerId="LiveId" clId="{B27976A2-BF36-4008-BC4C-59CC4337CD76}" dt="2020-12-16T17:45:42.600" v="3661" actId="20577"/>
          <ac:spMkLst>
            <pc:docMk/>
            <pc:sldMk cId="1642871818" sldId="301"/>
            <ac:spMk id="3" creationId="{F4D9000C-E044-46C4-93F4-76DD612D4212}"/>
          </ac:spMkLst>
        </pc:spChg>
        <pc:picChg chg="add del mod">
          <ac:chgData name="Sandrine de Lonlay" userId="3de5540209717cc0" providerId="LiveId" clId="{B27976A2-BF36-4008-BC4C-59CC4337CD76}" dt="2020-12-16T15:40:23.714" v="3175" actId="478"/>
          <ac:picMkLst>
            <pc:docMk/>
            <pc:sldMk cId="1642871818" sldId="301"/>
            <ac:picMk id="4" creationId="{8917E739-4626-427A-B397-EC1A3B0FC56F}"/>
          </ac:picMkLst>
        </pc:picChg>
        <pc:picChg chg="add mod">
          <ac:chgData name="Sandrine de Lonlay" userId="3de5540209717cc0" providerId="LiveId" clId="{B27976A2-BF36-4008-BC4C-59CC4337CD76}" dt="2020-12-16T15:40:35.290" v="3181" actId="1076"/>
          <ac:picMkLst>
            <pc:docMk/>
            <pc:sldMk cId="1642871818" sldId="301"/>
            <ac:picMk id="5" creationId="{282CCCBE-6DFA-46A6-9836-B140EB75C3CB}"/>
          </ac:picMkLst>
        </pc:picChg>
        <pc:picChg chg="del">
          <ac:chgData name="Sandrine de Lonlay" userId="3de5540209717cc0" providerId="LiveId" clId="{B27976A2-BF36-4008-BC4C-59CC4337CD76}" dt="2020-12-16T15:37:19.664" v="3168" actId="478"/>
          <ac:picMkLst>
            <pc:docMk/>
            <pc:sldMk cId="1642871818" sldId="301"/>
            <ac:picMk id="1027" creationId="{E4D8EEC1-9867-4325-8F15-EBEC03781D61}"/>
          </ac:picMkLst>
        </pc:picChg>
      </pc:sldChg>
      <pc:sldChg chg="addSp delSp modSp mod ord setBg setClrOvrMap">
        <pc:chgData name="Sandrine de Lonlay" userId="3de5540209717cc0" providerId="LiveId" clId="{B27976A2-BF36-4008-BC4C-59CC4337CD76}" dt="2020-12-15T12:24:17.144" v="1428" actId="20577"/>
        <pc:sldMkLst>
          <pc:docMk/>
          <pc:sldMk cId="3609873987" sldId="302"/>
        </pc:sldMkLst>
        <pc:spChg chg="mod">
          <ac:chgData name="Sandrine de Lonlay" userId="3de5540209717cc0" providerId="LiveId" clId="{B27976A2-BF36-4008-BC4C-59CC4337CD76}" dt="2020-12-11T17:59:47.711" v="946" actId="20577"/>
          <ac:spMkLst>
            <pc:docMk/>
            <pc:sldMk cId="3609873987" sldId="302"/>
            <ac:spMk id="2" creationId="{7768A834-BF33-491E-BD38-63E85E25BC0D}"/>
          </ac:spMkLst>
        </pc:spChg>
        <pc:spChg chg="mod ord">
          <ac:chgData name="Sandrine de Lonlay" userId="3de5540209717cc0" providerId="LiveId" clId="{B27976A2-BF36-4008-BC4C-59CC4337CD76}" dt="2020-12-15T12:24:17.144" v="1428" actId="20577"/>
          <ac:spMkLst>
            <pc:docMk/>
            <pc:sldMk cId="3609873987" sldId="302"/>
            <ac:spMk id="3" creationId="{F4D9000C-E044-46C4-93F4-76DD612D4212}"/>
          </ac:spMkLst>
        </pc:spChg>
        <pc:spChg chg="add del">
          <ac:chgData name="Sandrine de Lonlay" userId="3de5540209717cc0" providerId="LiveId" clId="{B27976A2-BF36-4008-BC4C-59CC4337CD76}" dt="2020-12-11T17:55:07.371" v="867" actId="26606"/>
          <ac:spMkLst>
            <pc:docMk/>
            <pc:sldMk cId="3609873987" sldId="302"/>
            <ac:spMk id="86" creationId="{CF62D2A7-8207-488C-9F46-316BA81A16C8}"/>
          </ac:spMkLst>
        </pc:spChg>
        <pc:spChg chg="add del">
          <ac:chgData name="Sandrine de Lonlay" userId="3de5540209717cc0" providerId="LiveId" clId="{B27976A2-BF36-4008-BC4C-59CC4337CD76}" dt="2020-12-11T17:55:20.505" v="871" actId="26606"/>
          <ac:spMkLst>
            <pc:docMk/>
            <pc:sldMk cId="3609873987" sldId="302"/>
            <ac:spMk id="90" creationId="{F13C74B1-5B17-4795-BED0-7140497B445A}"/>
          </ac:spMkLst>
        </pc:spChg>
        <pc:spChg chg="add del">
          <ac:chgData name="Sandrine de Lonlay" userId="3de5540209717cc0" providerId="LiveId" clId="{B27976A2-BF36-4008-BC4C-59CC4337CD76}" dt="2020-12-11T17:55:20.505" v="871" actId="26606"/>
          <ac:spMkLst>
            <pc:docMk/>
            <pc:sldMk cId="3609873987" sldId="302"/>
            <ac:spMk id="91" creationId="{D4974D33-8DC5-464E-8C6D-BE58F0669C17}"/>
          </ac:spMkLst>
        </pc:spChg>
        <pc:spChg chg="add del">
          <ac:chgData name="Sandrine de Lonlay" userId="3de5540209717cc0" providerId="LiveId" clId="{B27976A2-BF36-4008-BC4C-59CC4337CD76}" dt="2020-12-11T17:56:29.900" v="886" actId="26606"/>
          <ac:spMkLst>
            <pc:docMk/>
            <pc:sldMk cId="3609873987" sldId="302"/>
            <ac:spMk id="98" creationId="{8E20FA99-AAAC-4AF3-9FAE-707420324F1C}"/>
          </ac:spMkLst>
        </pc:spChg>
        <pc:spChg chg="add del">
          <ac:chgData name="Sandrine de Lonlay" userId="3de5540209717cc0" providerId="LiveId" clId="{B27976A2-BF36-4008-BC4C-59CC4337CD76}" dt="2020-12-11T17:56:29.900" v="886" actId="26606"/>
          <ac:spMkLst>
            <pc:docMk/>
            <pc:sldMk cId="3609873987" sldId="302"/>
            <ac:spMk id="100" creationId="{9573BE85-6043-4C3A-A7DD-483A0A5FB740}"/>
          </ac:spMkLst>
        </pc:spChg>
        <pc:spChg chg="add del">
          <ac:chgData name="Sandrine de Lonlay" userId="3de5540209717cc0" providerId="LiveId" clId="{B27976A2-BF36-4008-BC4C-59CC4337CD76}" dt="2020-12-11T17:57:19.668" v="897" actId="26606"/>
          <ac:spMkLst>
            <pc:docMk/>
            <pc:sldMk cId="3609873987" sldId="302"/>
            <ac:spMk id="105" creationId="{787900AF-3ED0-4C02-A309-3984EBBD202C}"/>
          </ac:spMkLst>
        </pc:spChg>
        <pc:spChg chg="add del">
          <ac:chgData name="Sandrine de Lonlay" userId="3de5540209717cc0" providerId="LiveId" clId="{B27976A2-BF36-4008-BC4C-59CC4337CD76}" dt="2020-12-11T17:57:19.668" v="897" actId="26606"/>
          <ac:spMkLst>
            <pc:docMk/>
            <pc:sldMk cId="3609873987" sldId="302"/>
            <ac:spMk id="107" creationId="{8DEDEE5C-3126-4336-A7D4-9277AF5A04B4}"/>
          </ac:spMkLst>
        </pc:spChg>
        <pc:spChg chg="add del">
          <ac:chgData name="Sandrine de Lonlay" userId="3de5540209717cc0" providerId="LiveId" clId="{B27976A2-BF36-4008-BC4C-59CC4337CD76}" dt="2020-12-11T17:57:19.658" v="896" actId="26606"/>
          <ac:spMkLst>
            <pc:docMk/>
            <pc:sldMk cId="3609873987" sldId="302"/>
            <ac:spMk id="112" creationId="{AC5782D3-6CED-43A7-BE35-09C48F8091FB}"/>
          </ac:spMkLst>
        </pc:spChg>
        <pc:spChg chg="add del">
          <ac:chgData name="Sandrine de Lonlay" userId="3de5540209717cc0" providerId="LiveId" clId="{B27976A2-BF36-4008-BC4C-59CC4337CD76}" dt="2020-12-11T17:57:19.658" v="896" actId="26606"/>
          <ac:spMkLst>
            <pc:docMk/>
            <pc:sldMk cId="3609873987" sldId="302"/>
            <ac:spMk id="114" creationId="{6721F593-ECD2-4B5B-AAE4-0866A4CDC970}"/>
          </ac:spMkLst>
        </pc:spChg>
        <pc:spChg chg="add del">
          <ac:chgData name="Sandrine de Lonlay" userId="3de5540209717cc0" providerId="LiveId" clId="{B27976A2-BF36-4008-BC4C-59CC4337CD76}" dt="2020-12-11T17:57:19.658" v="896" actId="26606"/>
          <ac:spMkLst>
            <pc:docMk/>
            <pc:sldMk cId="3609873987" sldId="302"/>
            <ac:spMk id="116" creationId="{71DEE99F-D18C-4025-BA3F-CEBF5258ED3D}"/>
          </ac:spMkLst>
        </pc:spChg>
        <pc:spChg chg="add del">
          <ac:chgData name="Sandrine de Lonlay" userId="3de5540209717cc0" providerId="LiveId" clId="{B27976A2-BF36-4008-BC4C-59CC4337CD76}" dt="2020-12-11T17:57:19.658" v="896" actId="26606"/>
          <ac:spMkLst>
            <pc:docMk/>
            <pc:sldMk cId="3609873987" sldId="302"/>
            <ac:spMk id="118" creationId="{976FA5D9-3A7C-4FA7-9BA8-1905D703FD77}"/>
          </ac:spMkLst>
        </pc:spChg>
        <pc:spChg chg="add del">
          <ac:chgData name="Sandrine de Lonlay" userId="3de5540209717cc0" providerId="LiveId" clId="{B27976A2-BF36-4008-BC4C-59CC4337CD76}" dt="2020-12-11T17:57:19.658" v="896" actId="26606"/>
          <ac:spMkLst>
            <pc:docMk/>
            <pc:sldMk cId="3609873987" sldId="302"/>
            <ac:spMk id="120" creationId="{4652D57C-331F-43B8-9C07-69FBA9C0279E}"/>
          </ac:spMkLst>
        </pc:spChg>
        <pc:spChg chg="add">
          <ac:chgData name="Sandrine de Lonlay" userId="3de5540209717cc0" providerId="LiveId" clId="{B27976A2-BF36-4008-BC4C-59CC4337CD76}" dt="2020-12-11T17:57:19.668" v="897" actId="26606"/>
          <ac:spMkLst>
            <pc:docMk/>
            <pc:sldMk cId="3609873987" sldId="302"/>
            <ac:spMk id="122" creationId="{787900AF-3ED0-4C02-A309-3984EBBD202C}"/>
          </ac:spMkLst>
        </pc:spChg>
        <pc:spChg chg="add">
          <ac:chgData name="Sandrine de Lonlay" userId="3de5540209717cc0" providerId="LiveId" clId="{B27976A2-BF36-4008-BC4C-59CC4337CD76}" dt="2020-12-11T17:57:19.668" v="897" actId="26606"/>
          <ac:spMkLst>
            <pc:docMk/>
            <pc:sldMk cId="3609873987" sldId="302"/>
            <ac:spMk id="123" creationId="{8DEDEE5C-3126-4336-A7D4-9277AF5A04B4}"/>
          </ac:spMkLst>
        </pc:spChg>
        <pc:spChg chg="del">
          <ac:chgData name="Sandrine de Lonlay" userId="3de5540209717cc0" providerId="LiveId" clId="{B27976A2-BF36-4008-BC4C-59CC4337CD76}" dt="2020-12-11T17:54:51.022" v="861" actId="26606"/>
          <ac:spMkLst>
            <pc:docMk/>
            <pc:sldMk cId="3609873987" sldId="302"/>
            <ac:spMk id="136" creationId="{B6C29DB0-17E9-42FF-986E-0B7F493F4D24}"/>
          </ac:spMkLst>
        </pc:spChg>
        <pc:spChg chg="del">
          <ac:chgData name="Sandrine de Lonlay" userId="3de5540209717cc0" providerId="LiveId" clId="{B27976A2-BF36-4008-BC4C-59CC4337CD76}" dt="2020-12-11T17:54:51.022" v="861" actId="26606"/>
          <ac:spMkLst>
            <pc:docMk/>
            <pc:sldMk cId="3609873987" sldId="302"/>
            <ac:spMk id="138" creationId="{115AD956-A5B6-4760-B8B2-11E2DF6B0212}"/>
          </ac:spMkLst>
        </pc:spChg>
        <pc:picChg chg="add del mod ord">
          <ac:chgData name="Sandrine de Lonlay" userId="3de5540209717cc0" providerId="LiveId" clId="{B27976A2-BF36-4008-BC4C-59CC4337CD76}" dt="2020-12-11T17:55:54.281" v="875" actId="478"/>
          <ac:picMkLst>
            <pc:docMk/>
            <pc:sldMk cId="3609873987" sldId="302"/>
            <ac:picMk id="4" creationId="{4B7ADB31-BC40-47AB-B345-F49C4A907186}"/>
          </ac:picMkLst>
        </pc:picChg>
        <pc:picChg chg="add del mod">
          <ac:chgData name="Sandrine de Lonlay" userId="3de5540209717cc0" providerId="LiveId" clId="{B27976A2-BF36-4008-BC4C-59CC4337CD76}" dt="2020-12-11T17:56:41.226" v="887" actId="478"/>
          <ac:picMkLst>
            <pc:docMk/>
            <pc:sldMk cId="3609873987" sldId="302"/>
            <ac:picMk id="5" creationId="{B08245B4-FF9A-4FF7-89B9-67D8269EA8DA}"/>
          </ac:picMkLst>
        </pc:picChg>
        <pc:picChg chg="add mod">
          <ac:chgData name="Sandrine de Lonlay" userId="3de5540209717cc0" providerId="LiveId" clId="{B27976A2-BF36-4008-BC4C-59CC4337CD76}" dt="2020-12-11T17:57:19.668" v="897" actId="26606"/>
          <ac:picMkLst>
            <pc:docMk/>
            <pc:sldMk cId="3609873987" sldId="302"/>
            <ac:picMk id="6" creationId="{7FC46F53-C650-4753-AA00-145EECDD80EA}"/>
          </ac:picMkLst>
        </pc:picChg>
        <pc:picChg chg="add del">
          <ac:chgData name="Sandrine de Lonlay" userId="3de5540209717cc0" providerId="LiveId" clId="{B27976A2-BF36-4008-BC4C-59CC4337CD76}" dt="2020-12-11T17:55:05.598" v="865" actId="26606"/>
          <ac:picMkLst>
            <pc:docMk/>
            <pc:sldMk cId="3609873987" sldId="302"/>
            <ac:picMk id="84" creationId="{54DDEBDD-D8BD-41A6-8A0D-B00E3768B0F9}"/>
          </ac:picMkLst>
        </pc:picChg>
        <pc:picChg chg="del">
          <ac:chgData name="Sandrine de Lonlay" userId="3de5540209717cc0" providerId="LiveId" clId="{B27976A2-BF36-4008-BC4C-59CC4337CD76}" dt="2020-12-11T17:54:38.981" v="857" actId="478"/>
          <ac:picMkLst>
            <pc:docMk/>
            <pc:sldMk cId="3609873987" sldId="302"/>
            <ac:picMk id="1027" creationId="{E4D8EEC1-9867-4325-8F15-EBEC03781D61}"/>
          </ac:picMkLst>
        </pc:picChg>
        <pc:cxnChg chg="add del">
          <ac:chgData name="Sandrine de Lonlay" userId="3de5540209717cc0" providerId="LiveId" clId="{B27976A2-BF36-4008-BC4C-59CC4337CD76}" dt="2020-12-11T17:55:20.512" v="872" actId="26606"/>
          <ac:cxnSpMkLst>
            <pc:docMk/>
            <pc:sldMk cId="3609873987" sldId="302"/>
            <ac:cxnSpMk id="79" creationId="{A7F400EE-A8A5-48AF-B4D6-291B52C6F0B0}"/>
          </ac:cxnSpMkLst>
        </pc:cxnChg>
        <pc:cxnChg chg="add del">
          <ac:chgData name="Sandrine de Lonlay" userId="3de5540209717cc0" providerId="LiveId" clId="{B27976A2-BF36-4008-BC4C-59CC4337CD76}" dt="2020-12-11T17:55:13.272" v="869" actId="26606"/>
          <ac:cxnSpMkLst>
            <pc:docMk/>
            <pc:sldMk cId="3609873987" sldId="302"/>
            <ac:cxnSpMk id="88" creationId="{A7F400EE-A8A5-48AF-B4D6-291B52C6F0B0}"/>
          </ac:cxnSpMkLst>
        </pc:cxnChg>
        <pc:cxnChg chg="add del">
          <ac:chgData name="Sandrine de Lonlay" userId="3de5540209717cc0" providerId="LiveId" clId="{B27976A2-BF36-4008-BC4C-59CC4337CD76}" dt="2020-12-11T17:56:22.126" v="883" actId="26606"/>
          <ac:cxnSpMkLst>
            <pc:docMk/>
            <pc:sldMk cId="3609873987" sldId="302"/>
            <ac:cxnSpMk id="93" creationId="{A7F400EE-A8A5-48AF-B4D6-291B52C6F0B0}"/>
          </ac:cxnSpMkLst>
        </pc:cxnChg>
      </pc:sldChg>
      <pc:sldChg chg="modSp mod">
        <pc:chgData name="Sandrine de Lonlay" userId="3de5540209717cc0" providerId="LiveId" clId="{B27976A2-BF36-4008-BC4C-59CC4337CD76}" dt="2020-12-16T17:44:30.782" v="3622" actId="20577"/>
        <pc:sldMkLst>
          <pc:docMk/>
          <pc:sldMk cId="4224262565" sldId="303"/>
        </pc:sldMkLst>
        <pc:spChg chg="mod">
          <ac:chgData name="Sandrine de Lonlay" userId="3de5540209717cc0" providerId="LiveId" clId="{B27976A2-BF36-4008-BC4C-59CC4337CD76}" dt="2020-12-16T15:22:12.843" v="2725" actId="20577"/>
          <ac:spMkLst>
            <pc:docMk/>
            <pc:sldMk cId="4224262565" sldId="303"/>
            <ac:spMk id="2" creationId="{7768A834-BF33-491E-BD38-63E85E25BC0D}"/>
          </ac:spMkLst>
        </pc:spChg>
        <pc:spChg chg="mod">
          <ac:chgData name="Sandrine de Lonlay" userId="3de5540209717cc0" providerId="LiveId" clId="{B27976A2-BF36-4008-BC4C-59CC4337CD76}" dt="2020-12-16T17:44:30.782" v="3622" actId="20577"/>
          <ac:spMkLst>
            <pc:docMk/>
            <pc:sldMk cId="4224262565" sldId="303"/>
            <ac:spMk id="3" creationId="{F4D9000C-E044-46C4-93F4-76DD612D4212}"/>
          </ac:spMkLst>
        </pc:spChg>
      </pc:sldChg>
      <pc:sldChg chg="del">
        <pc:chgData name="Sandrine de Lonlay" userId="3de5540209717cc0" providerId="LiveId" clId="{B27976A2-BF36-4008-BC4C-59CC4337CD76}" dt="2020-12-16T15:23:14.112" v="2762" actId="2696"/>
        <pc:sldMkLst>
          <pc:docMk/>
          <pc:sldMk cId="4048400916" sldId="304"/>
        </pc:sldMkLst>
      </pc:sldChg>
      <pc:sldChg chg="del">
        <pc:chgData name="Sandrine de Lonlay" userId="3de5540209717cc0" providerId="LiveId" clId="{B27976A2-BF36-4008-BC4C-59CC4337CD76}" dt="2020-12-16T15:23:14.112" v="2762" actId="2696"/>
        <pc:sldMkLst>
          <pc:docMk/>
          <pc:sldMk cId="487452948" sldId="305"/>
        </pc:sldMkLst>
      </pc:sldChg>
      <pc:sldChg chg="del">
        <pc:chgData name="Sandrine de Lonlay" userId="3de5540209717cc0" providerId="LiveId" clId="{B27976A2-BF36-4008-BC4C-59CC4337CD76}" dt="2020-12-16T15:22:01.676" v="2694" actId="2696"/>
        <pc:sldMkLst>
          <pc:docMk/>
          <pc:sldMk cId="280785204" sldId="306"/>
        </pc:sldMkLst>
      </pc:sldChg>
      <pc:sldChg chg="addSp delSp modSp new mod setBg setClrOvrMap">
        <pc:chgData name="Sandrine de Lonlay" userId="3de5540209717cc0" providerId="LiveId" clId="{B27976A2-BF36-4008-BC4C-59CC4337CD76}" dt="2020-12-16T15:19:24.850" v="2684" actId="26606"/>
        <pc:sldMkLst>
          <pc:docMk/>
          <pc:sldMk cId="1233851276" sldId="307"/>
        </pc:sldMkLst>
        <pc:spChg chg="mod">
          <ac:chgData name="Sandrine de Lonlay" userId="3de5540209717cc0" providerId="LiveId" clId="{B27976A2-BF36-4008-BC4C-59CC4337CD76}" dt="2020-12-16T15:19:24.850" v="2684" actId="26606"/>
          <ac:spMkLst>
            <pc:docMk/>
            <pc:sldMk cId="1233851276" sldId="307"/>
            <ac:spMk id="2" creationId="{4747D111-1518-4F6B-A78A-35C4A8E0CAA6}"/>
          </ac:spMkLst>
        </pc:spChg>
        <pc:spChg chg="del mod">
          <ac:chgData name="Sandrine de Lonlay" userId="3de5540209717cc0" providerId="LiveId" clId="{B27976A2-BF36-4008-BC4C-59CC4337CD76}" dt="2020-12-11T17:53:26.773" v="831" actId="478"/>
          <ac:spMkLst>
            <pc:docMk/>
            <pc:sldMk cId="1233851276" sldId="307"/>
            <ac:spMk id="3" creationId="{307096BB-6C0C-4080-A81A-D9F22B9C58D9}"/>
          </ac:spMkLst>
        </pc:spChg>
        <pc:spChg chg="add del">
          <ac:chgData name="Sandrine de Lonlay" userId="3de5540209717cc0" providerId="LiveId" clId="{B27976A2-BF36-4008-BC4C-59CC4337CD76}" dt="2020-12-11T17:52:18.540" v="827" actId="26606"/>
          <ac:spMkLst>
            <pc:docMk/>
            <pc:sldMk cId="1233851276" sldId="307"/>
            <ac:spMk id="9" creationId="{C1DD1A8A-57D5-4A81-AD04-532B043C5611}"/>
          </ac:spMkLst>
        </pc:spChg>
        <pc:spChg chg="add del">
          <ac:chgData name="Sandrine de Lonlay" userId="3de5540209717cc0" providerId="LiveId" clId="{B27976A2-BF36-4008-BC4C-59CC4337CD76}" dt="2020-12-11T17:52:18.540" v="827" actId="26606"/>
          <ac:spMkLst>
            <pc:docMk/>
            <pc:sldMk cId="1233851276" sldId="307"/>
            <ac:spMk id="11" creationId="{007891EC-4501-44ED-A8C8-B11B6DB767AB}"/>
          </ac:spMkLst>
        </pc:spChg>
        <pc:spChg chg="add del">
          <ac:chgData name="Sandrine de Lonlay" userId="3de5540209717cc0" providerId="LiveId" clId="{B27976A2-BF36-4008-BC4C-59CC4337CD76}" dt="2020-12-11T17:52:22.292" v="829" actId="26606"/>
          <ac:spMkLst>
            <pc:docMk/>
            <pc:sldMk cId="1233851276" sldId="307"/>
            <ac:spMk id="13" creationId="{AF2F604E-43BE-4DC3-B983-E071523364F8}"/>
          </ac:spMkLst>
        </pc:spChg>
        <pc:spChg chg="add del">
          <ac:chgData name="Sandrine de Lonlay" userId="3de5540209717cc0" providerId="LiveId" clId="{B27976A2-BF36-4008-BC4C-59CC4337CD76}" dt="2020-12-11T17:52:22.292" v="829" actId="26606"/>
          <ac:spMkLst>
            <pc:docMk/>
            <pc:sldMk cId="1233851276" sldId="307"/>
            <ac:spMk id="14" creationId="{E91DC736-0EF8-4F87-9146-EBF1D2EE4D3D}"/>
          </ac:spMkLst>
        </pc:spChg>
        <pc:spChg chg="add del">
          <ac:chgData name="Sandrine de Lonlay" userId="3de5540209717cc0" providerId="LiveId" clId="{B27976A2-BF36-4008-BC4C-59CC4337CD76}" dt="2020-12-11T17:52:22.292" v="829" actId="26606"/>
          <ac:spMkLst>
            <pc:docMk/>
            <pc:sldMk cId="1233851276" sldId="307"/>
            <ac:spMk id="15" creationId="{08C9B587-E65E-4B52-B37C-ABEBB6E87928}"/>
          </ac:spMkLst>
        </pc:spChg>
        <pc:spChg chg="add del">
          <ac:chgData name="Sandrine de Lonlay" userId="3de5540209717cc0" providerId="LiveId" clId="{B27976A2-BF36-4008-BC4C-59CC4337CD76}" dt="2020-12-11T17:52:22.292" v="829" actId="26606"/>
          <ac:spMkLst>
            <pc:docMk/>
            <pc:sldMk cId="1233851276" sldId="307"/>
            <ac:spMk id="16" creationId="{097CD68E-23E3-4007-8847-CD0944C4F7BE}"/>
          </ac:spMkLst>
        </pc:spChg>
        <pc:spChg chg="add del">
          <ac:chgData name="Sandrine de Lonlay" userId="3de5540209717cc0" providerId="LiveId" clId="{B27976A2-BF36-4008-BC4C-59CC4337CD76}" dt="2020-12-16T15:19:24.850" v="2684" actId="26606"/>
          <ac:spMkLst>
            <pc:docMk/>
            <pc:sldMk cId="1233851276" sldId="307"/>
            <ac:spMk id="18" creationId="{E49CC64F-7275-4E33-961B-0C5CDC439875}"/>
          </ac:spMkLst>
        </pc:spChg>
        <pc:spChg chg="add">
          <ac:chgData name="Sandrine de Lonlay" userId="3de5540209717cc0" providerId="LiveId" clId="{B27976A2-BF36-4008-BC4C-59CC4337CD76}" dt="2020-12-16T15:19:24.850" v="2684" actId="26606"/>
          <ac:spMkLst>
            <pc:docMk/>
            <pc:sldMk cId="1233851276" sldId="307"/>
            <ac:spMk id="44" creationId="{D8DAE7B8-0656-422E-9515-E10952688ABF}"/>
          </ac:spMkLst>
        </pc:spChg>
        <pc:spChg chg="add">
          <ac:chgData name="Sandrine de Lonlay" userId="3de5540209717cc0" providerId="LiveId" clId="{B27976A2-BF36-4008-BC4C-59CC4337CD76}" dt="2020-12-16T15:19:24.850" v="2684" actId="26606"/>
          <ac:spMkLst>
            <pc:docMk/>
            <pc:sldMk cId="1233851276" sldId="307"/>
            <ac:spMk id="46" creationId="{A363DA99-BE95-4C06-82AA-917ED6556B7B}"/>
          </ac:spMkLst>
        </pc:spChg>
        <pc:grpChg chg="add">
          <ac:chgData name="Sandrine de Lonlay" userId="3de5540209717cc0" providerId="LiveId" clId="{B27976A2-BF36-4008-BC4C-59CC4337CD76}" dt="2020-12-16T15:19:24.850" v="2684" actId="26606"/>
          <ac:grpSpMkLst>
            <pc:docMk/>
            <pc:sldMk cId="1233851276" sldId="307"/>
            <ac:grpSpMk id="23" creationId="{AB2FAF3C-F36A-4612-B00B-E737FEB1E065}"/>
          </ac:grpSpMkLst>
        </pc:grpChg>
        <pc:picChg chg="add mod ord">
          <ac:chgData name="Sandrine de Lonlay" userId="3de5540209717cc0" providerId="LiveId" clId="{B27976A2-BF36-4008-BC4C-59CC4337CD76}" dt="2020-12-16T15:19:24.850" v="2684" actId="26606"/>
          <ac:picMkLst>
            <pc:docMk/>
            <pc:sldMk cId="1233851276" sldId="307"/>
            <ac:picMk id="4" creationId="{7E9E38B6-E15B-4311-A104-63C4AFFD292E}"/>
          </ac:picMkLst>
        </pc:picChg>
      </pc:sldChg>
      <pc:sldChg chg="del">
        <pc:chgData name="Sandrine de Lonlay" userId="3de5540209717cc0" providerId="LiveId" clId="{B27976A2-BF36-4008-BC4C-59CC4337CD76}" dt="2020-12-11T15:56:58.631" v="41" actId="2696"/>
        <pc:sldMkLst>
          <pc:docMk/>
          <pc:sldMk cId="3782474139" sldId="307"/>
        </pc:sldMkLst>
      </pc:sldChg>
      <pc:sldChg chg="addSp delSp modSp new mod setBg">
        <pc:chgData name="Sandrine de Lonlay" userId="3de5540209717cc0" providerId="LiveId" clId="{B27976A2-BF36-4008-BC4C-59CC4337CD76}" dt="2020-12-13T15:09:28.560" v="1239" actId="26606"/>
        <pc:sldMkLst>
          <pc:docMk/>
          <pc:sldMk cId="2029597204" sldId="308"/>
        </pc:sldMkLst>
        <pc:spChg chg="mod">
          <ac:chgData name="Sandrine de Lonlay" userId="3de5540209717cc0" providerId="LiveId" clId="{B27976A2-BF36-4008-BC4C-59CC4337CD76}" dt="2020-12-13T15:09:28.560" v="1239" actId="26606"/>
          <ac:spMkLst>
            <pc:docMk/>
            <pc:sldMk cId="2029597204" sldId="308"/>
            <ac:spMk id="2" creationId="{68546053-E04B-41B3-AD6E-0A610694E69D}"/>
          </ac:spMkLst>
        </pc:spChg>
        <pc:spChg chg="mod">
          <ac:chgData name="Sandrine de Lonlay" userId="3de5540209717cc0" providerId="LiveId" clId="{B27976A2-BF36-4008-BC4C-59CC4337CD76}" dt="2020-12-13T15:09:28.560" v="1239" actId="26606"/>
          <ac:spMkLst>
            <pc:docMk/>
            <pc:sldMk cId="2029597204" sldId="308"/>
            <ac:spMk id="3" creationId="{FF8CD1B1-F928-4E31-8EE5-02AF004E826D}"/>
          </ac:spMkLst>
        </pc:spChg>
        <pc:spChg chg="add del">
          <ac:chgData name="Sandrine de Lonlay" userId="3de5540209717cc0" providerId="LiveId" clId="{B27976A2-BF36-4008-BC4C-59CC4337CD76}" dt="2020-12-13T15:09:28.560" v="1239" actId="26606"/>
          <ac:spMkLst>
            <pc:docMk/>
            <pc:sldMk cId="2029597204" sldId="308"/>
            <ac:spMk id="8" creationId="{09588DA8-065E-4F6F-8EFD-43104AB2E0CF}"/>
          </ac:spMkLst>
        </pc:spChg>
        <pc:spChg chg="add del">
          <ac:chgData name="Sandrine de Lonlay" userId="3de5540209717cc0" providerId="LiveId" clId="{B27976A2-BF36-4008-BC4C-59CC4337CD76}" dt="2020-12-13T15:09:28.560" v="1239" actId="26606"/>
          <ac:spMkLst>
            <pc:docMk/>
            <pc:sldMk cId="2029597204" sldId="308"/>
            <ac:spMk id="10" creationId="{C4285719-470E-454C-AF62-8323075F1F5B}"/>
          </ac:spMkLst>
        </pc:spChg>
        <pc:spChg chg="add del">
          <ac:chgData name="Sandrine de Lonlay" userId="3de5540209717cc0" providerId="LiveId" clId="{B27976A2-BF36-4008-BC4C-59CC4337CD76}" dt="2020-12-13T15:09:28.560" v="1239" actId="26606"/>
          <ac:spMkLst>
            <pc:docMk/>
            <pc:sldMk cId="2029597204" sldId="308"/>
            <ac:spMk id="12" creationId="{CD9FE4EF-C4D8-49A0-B2FF-81D8DB7D8A24}"/>
          </ac:spMkLst>
        </pc:spChg>
        <pc:spChg chg="add del">
          <ac:chgData name="Sandrine de Lonlay" userId="3de5540209717cc0" providerId="LiveId" clId="{B27976A2-BF36-4008-BC4C-59CC4337CD76}" dt="2020-12-13T15:09:28.560" v="1239" actId="26606"/>
          <ac:spMkLst>
            <pc:docMk/>
            <pc:sldMk cId="2029597204" sldId="308"/>
            <ac:spMk id="14" creationId="{4300840D-0A0B-4512-BACA-B439D5B9C57C}"/>
          </ac:spMkLst>
        </pc:spChg>
        <pc:spChg chg="add del">
          <ac:chgData name="Sandrine de Lonlay" userId="3de5540209717cc0" providerId="LiveId" clId="{B27976A2-BF36-4008-BC4C-59CC4337CD76}" dt="2020-12-13T15:09:28.560" v="1239" actId="26606"/>
          <ac:spMkLst>
            <pc:docMk/>
            <pc:sldMk cId="2029597204" sldId="308"/>
            <ac:spMk id="16" creationId="{D2B78728-A580-49A7-84F9-6EF6F583ADE0}"/>
          </ac:spMkLst>
        </pc:spChg>
        <pc:spChg chg="add del">
          <ac:chgData name="Sandrine de Lonlay" userId="3de5540209717cc0" providerId="LiveId" clId="{B27976A2-BF36-4008-BC4C-59CC4337CD76}" dt="2020-12-13T15:09:28.560" v="1239" actId="26606"/>
          <ac:spMkLst>
            <pc:docMk/>
            <pc:sldMk cId="2029597204" sldId="308"/>
            <ac:spMk id="18" creationId="{38FAA1A1-D861-433F-88FA-1E9D6FD31D11}"/>
          </ac:spMkLst>
        </pc:spChg>
        <pc:spChg chg="add del">
          <ac:chgData name="Sandrine de Lonlay" userId="3de5540209717cc0" providerId="LiveId" clId="{B27976A2-BF36-4008-BC4C-59CC4337CD76}" dt="2020-12-13T15:09:28.560" v="1239" actId="26606"/>
          <ac:spMkLst>
            <pc:docMk/>
            <pc:sldMk cId="2029597204" sldId="308"/>
            <ac:spMk id="20" creationId="{8D71EDA1-87BF-4D5D-AB79-F346FD19278A}"/>
          </ac:spMkLst>
        </pc:spChg>
      </pc:sldChg>
      <pc:sldChg chg="addSp delSp modSp new mod setBg setClrOvrMap">
        <pc:chgData name="Sandrine de Lonlay" userId="3de5540209717cc0" providerId="LiveId" clId="{B27976A2-BF36-4008-BC4C-59CC4337CD76}" dt="2020-12-16T15:20:45.279" v="2693" actId="26606"/>
        <pc:sldMkLst>
          <pc:docMk/>
          <pc:sldMk cId="3049825518" sldId="309"/>
        </pc:sldMkLst>
        <pc:spChg chg="mod ord">
          <ac:chgData name="Sandrine de Lonlay" userId="3de5540209717cc0" providerId="LiveId" clId="{B27976A2-BF36-4008-BC4C-59CC4337CD76}" dt="2020-12-16T15:20:45.279" v="2693" actId="26606"/>
          <ac:spMkLst>
            <pc:docMk/>
            <pc:sldMk cId="3049825518" sldId="309"/>
            <ac:spMk id="2" creationId="{482F9FF9-167A-48F1-A0B3-DC656C740300}"/>
          </ac:spMkLst>
        </pc:spChg>
        <pc:spChg chg="del">
          <ac:chgData name="Sandrine de Lonlay" userId="3de5540209717cc0" providerId="LiveId" clId="{B27976A2-BF36-4008-BC4C-59CC4337CD76}" dt="2020-12-13T15:12:45.700" v="1302"/>
          <ac:spMkLst>
            <pc:docMk/>
            <pc:sldMk cId="3049825518" sldId="309"/>
            <ac:spMk id="3" creationId="{C7CA1D70-C943-4736-A3F8-A9F77F5CD356}"/>
          </ac:spMkLst>
        </pc:spChg>
        <pc:spChg chg="add del">
          <ac:chgData name="Sandrine de Lonlay" userId="3de5540209717cc0" providerId="LiveId" clId="{B27976A2-BF36-4008-BC4C-59CC4337CD76}" dt="2020-12-16T15:19:10.612" v="2683" actId="26606"/>
          <ac:spMkLst>
            <pc:docMk/>
            <pc:sldMk cId="3049825518" sldId="309"/>
            <ac:spMk id="9" creationId="{E49CC64F-7275-4E33-961B-0C5CDC439875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14" creationId="{07322A9E-F1EC-405E-8971-BA906EFFCCB8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16" creationId="{A5704422-1118-4FD1-95AD-29A064EB80D9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18" creationId="{A88B2AAA-B805-498E-A9E6-98B885855498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20" creationId="{9B8051E0-19D7-43E1-BFD9-E6DBFEB3A3F1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22" creationId="{4EDB2B02-86A2-46F5-A4BE-B7D9B10411D6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24" creationId="{43954639-FB5D-41F4-9560-6F6DFE778425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26" creationId="{E898931C-0323-41FA-A036-20F818B1FF81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28" creationId="{89AFE9DD-0792-4B98-B4EB-97ACA17E6AA8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30" creationId="{3981F5C4-9AE1-404E-AF44-A4E6DB374F9D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32" creationId="{763C1781-8726-4FAC-8C45-FF40376BE409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34" creationId="{301491B5-56C7-43DC-A3D9-861EECCA056A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36" creationId="{237E2353-22DF-46E0-A200-FB30F8F394E2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38" creationId="{DD6138DB-057B-45F7-A5F4-E7BFDA20D02C}"/>
          </ac:spMkLst>
        </pc:spChg>
        <pc:spChg chg="add del">
          <ac:chgData name="Sandrine de Lonlay" userId="3de5540209717cc0" providerId="LiveId" clId="{B27976A2-BF36-4008-BC4C-59CC4337CD76}" dt="2020-12-16T15:19:42.420" v="2685" actId="26606"/>
          <ac:spMkLst>
            <pc:docMk/>
            <pc:sldMk cId="3049825518" sldId="309"/>
            <ac:spMk id="40" creationId="{79A54AB1-B64F-4843-BFAB-81CB74E66B65}"/>
          </ac:spMkLst>
        </pc:spChg>
        <pc:spChg chg="add del">
          <ac:chgData name="Sandrine de Lonlay" userId="3de5540209717cc0" providerId="LiveId" clId="{B27976A2-BF36-4008-BC4C-59CC4337CD76}" dt="2020-12-16T15:20:45.279" v="2693" actId="26606"/>
          <ac:spMkLst>
            <pc:docMk/>
            <pc:sldMk cId="3049825518" sldId="309"/>
            <ac:spMk id="45" creationId="{71FC7D98-7B8B-402A-90FC-F027482F2142}"/>
          </ac:spMkLst>
        </pc:spChg>
        <pc:spChg chg="add del">
          <ac:chgData name="Sandrine de Lonlay" userId="3de5540209717cc0" providerId="LiveId" clId="{B27976A2-BF36-4008-BC4C-59CC4337CD76}" dt="2020-12-16T15:20:45.279" v="2693" actId="26606"/>
          <ac:spMkLst>
            <pc:docMk/>
            <pc:sldMk cId="3049825518" sldId="309"/>
            <ac:spMk id="47" creationId="{AD7356EA-285B-4E5D-8FEC-104659A4FD2C}"/>
          </ac:spMkLst>
        </pc:spChg>
        <pc:spChg chg="add">
          <ac:chgData name="Sandrine de Lonlay" userId="3de5540209717cc0" providerId="LiveId" clId="{B27976A2-BF36-4008-BC4C-59CC4337CD76}" dt="2020-12-16T15:20:45.279" v="2693" actId="26606"/>
          <ac:spMkLst>
            <pc:docMk/>
            <pc:sldMk cId="3049825518" sldId="309"/>
            <ac:spMk id="52" creationId="{D38A241E-0395-41E5-8607-BAA2799A4374}"/>
          </ac:spMkLst>
        </pc:spChg>
        <pc:picChg chg="add mod">
          <ac:chgData name="Sandrine de Lonlay" userId="3de5540209717cc0" providerId="LiveId" clId="{B27976A2-BF36-4008-BC4C-59CC4337CD76}" dt="2020-12-16T15:20:45.279" v="2693" actId="26606"/>
          <ac:picMkLst>
            <pc:docMk/>
            <pc:sldMk cId="3049825518" sldId="309"/>
            <ac:picMk id="4" creationId="{5EB74561-F296-4ADE-B329-E7C5EB3CCC08}"/>
          </ac:picMkLst>
        </pc:picChg>
        <pc:cxnChg chg="add">
          <ac:chgData name="Sandrine de Lonlay" userId="3de5540209717cc0" providerId="LiveId" clId="{B27976A2-BF36-4008-BC4C-59CC4337CD76}" dt="2020-12-16T15:20:45.279" v="2693" actId="26606"/>
          <ac:cxnSpMkLst>
            <pc:docMk/>
            <pc:sldMk cId="3049825518" sldId="309"/>
            <ac:cxnSpMk id="54" creationId="{CE352288-84AD-4CA8-BCD5-76C29D34E1DB}"/>
          </ac:cxnSpMkLst>
        </pc:cxnChg>
      </pc:sldChg>
      <pc:sldChg chg="addSp delSp modSp new del mod">
        <pc:chgData name="Sandrine de Lonlay" userId="3de5540209717cc0" providerId="LiveId" clId="{B27976A2-BF36-4008-BC4C-59CC4337CD76}" dt="2020-12-15T18:44:57.957" v="2206" actId="2696"/>
        <pc:sldMkLst>
          <pc:docMk/>
          <pc:sldMk cId="1794204028" sldId="310"/>
        </pc:sldMkLst>
        <pc:spChg chg="mod">
          <ac:chgData name="Sandrine de Lonlay" userId="3de5540209717cc0" providerId="LiveId" clId="{B27976A2-BF36-4008-BC4C-59CC4337CD76}" dt="2020-12-15T18:44:18.540" v="2201" actId="21"/>
          <ac:spMkLst>
            <pc:docMk/>
            <pc:sldMk cId="1794204028" sldId="310"/>
            <ac:spMk id="2" creationId="{7367236F-58D6-4CC8-8FB4-78327C6247AD}"/>
          </ac:spMkLst>
        </pc:spChg>
        <pc:spChg chg="del">
          <ac:chgData name="Sandrine de Lonlay" userId="3de5540209717cc0" providerId="LiveId" clId="{B27976A2-BF36-4008-BC4C-59CC4337CD76}" dt="2020-12-15T18:42:50.597" v="2097"/>
          <ac:spMkLst>
            <pc:docMk/>
            <pc:sldMk cId="1794204028" sldId="310"/>
            <ac:spMk id="3" creationId="{7D95393B-9F17-4055-84FF-034F06BBD32C}"/>
          </ac:spMkLst>
        </pc:spChg>
        <pc:picChg chg="add mod">
          <ac:chgData name="Sandrine de Lonlay" userId="3de5540209717cc0" providerId="LiveId" clId="{B27976A2-BF36-4008-BC4C-59CC4337CD76}" dt="2020-12-15T18:43:34.515" v="2189" actId="14100"/>
          <ac:picMkLst>
            <pc:docMk/>
            <pc:sldMk cId="1794204028" sldId="310"/>
            <ac:picMk id="4" creationId="{82D1CD9D-3473-480A-97AC-89DD7C6675E7}"/>
          </ac:picMkLst>
        </pc:picChg>
      </pc:sldChg>
      <pc:sldChg chg="addSp modSp new mod setBg">
        <pc:chgData name="Sandrine de Lonlay" userId="3de5540209717cc0" providerId="LiveId" clId="{B27976A2-BF36-4008-BC4C-59CC4337CD76}" dt="2020-12-16T15:36:20.300" v="3167" actId="255"/>
        <pc:sldMkLst>
          <pc:docMk/>
          <pc:sldMk cId="171387708" sldId="311"/>
        </pc:sldMkLst>
        <pc:spChg chg="mod">
          <ac:chgData name="Sandrine de Lonlay" userId="3de5540209717cc0" providerId="LiveId" clId="{B27976A2-BF36-4008-BC4C-59CC4337CD76}" dt="2020-12-15T19:17:53.804" v="2606" actId="14100"/>
          <ac:spMkLst>
            <pc:docMk/>
            <pc:sldMk cId="171387708" sldId="311"/>
            <ac:spMk id="2" creationId="{671490ED-BA7F-41B1-BDA0-434C96FB2590}"/>
          </ac:spMkLst>
        </pc:spChg>
        <pc:spChg chg="mod ord">
          <ac:chgData name="Sandrine de Lonlay" userId="3de5540209717cc0" providerId="LiveId" clId="{B27976A2-BF36-4008-BC4C-59CC4337CD76}" dt="2020-12-16T15:36:20.300" v="3167" actId="255"/>
          <ac:spMkLst>
            <pc:docMk/>
            <pc:sldMk cId="171387708" sldId="311"/>
            <ac:spMk id="3" creationId="{688DA418-4858-43BE-8431-424B13BE05EB}"/>
          </ac:spMkLst>
        </pc:spChg>
        <pc:picChg chg="add mod">
          <ac:chgData name="Sandrine de Lonlay" userId="3de5540209717cc0" providerId="LiveId" clId="{B27976A2-BF36-4008-BC4C-59CC4337CD76}" dt="2020-12-15T18:44:49.247" v="2205" actId="26606"/>
          <ac:picMkLst>
            <pc:docMk/>
            <pc:sldMk cId="171387708" sldId="311"/>
            <ac:picMk id="4" creationId="{727C48C0-3F00-4F1A-A394-D1CD293AF3DF}"/>
          </ac:picMkLst>
        </pc:picChg>
      </pc:sldChg>
      <pc:sldChg chg="addSp delSp modSp new mod setBg">
        <pc:chgData name="Sandrine de Lonlay" userId="3de5540209717cc0" providerId="LiveId" clId="{B27976A2-BF36-4008-BC4C-59CC4337CD76}" dt="2020-12-16T15:18:59.575" v="2682" actId="20577"/>
        <pc:sldMkLst>
          <pc:docMk/>
          <pc:sldMk cId="780722925" sldId="312"/>
        </pc:sldMkLst>
        <pc:spChg chg="mod">
          <ac:chgData name="Sandrine de Lonlay" userId="3de5540209717cc0" providerId="LiveId" clId="{B27976A2-BF36-4008-BC4C-59CC4337CD76}" dt="2020-12-16T15:18:59.575" v="2682" actId="20577"/>
          <ac:spMkLst>
            <pc:docMk/>
            <pc:sldMk cId="780722925" sldId="312"/>
            <ac:spMk id="2" creationId="{31885189-CBF3-496E-A682-727862AF722D}"/>
          </ac:spMkLst>
        </pc:spChg>
        <pc:spChg chg="del">
          <ac:chgData name="Sandrine de Lonlay" userId="3de5540209717cc0" providerId="LiveId" clId="{B27976A2-BF36-4008-BC4C-59CC4337CD76}" dt="2020-12-16T15:15:27.482" v="2634"/>
          <ac:spMkLst>
            <pc:docMk/>
            <pc:sldMk cId="780722925" sldId="312"/>
            <ac:spMk id="3" creationId="{10F98209-8AE3-4E13-9553-A996F932E71B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9" creationId="{07322A9E-F1EC-405E-8971-BA906EFFCCB8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11" creationId="{A5704422-1118-4FD1-95AD-29A064EB80D9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13" creationId="{A88B2AAA-B805-498E-A9E6-98B885855498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15" creationId="{9B8051E0-19D7-43E1-BFD9-E6DBFEB3A3F1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17" creationId="{4EDB2B02-86A2-46F5-A4BE-B7D9B10411D6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19" creationId="{43954639-FB5D-41F4-9560-6F6DFE778425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21" creationId="{E898931C-0323-41FA-A036-20F818B1FF81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23" creationId="{89AFE9DD-0792-4B98-B4EB-97ACA17E6AA8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25" creationId="{3981F5C4-9AE1-404E-AF44-A4E6DB374F9D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27" creationId="{763C1781-8726-4FAC-8C45-FF40376BE409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29" creationId="{301491B5-56C7-43DC-A3D9-861EECCA056A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31" creationId="{237E2353-22DF-46E0-A200-FB30F8F394E2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33" creationId="{DD6138DB-057B-45F7-A5F4-E7BFDA20D02C}"/>
          </ac:spMkLst>
        </pc:spChg>
        <pc:spChg chg="add">
          <ac:chgData name="Sandrine de Lonlay" userId="3de5540209717cc0" providerId="LiveId" clId="{B27976A2-BF36-4008-BC4C-59CC4337CD76}" dt="2020-12-16T15:18:47.790" v="2676" actId="26606"/>
          <ac:spMkLst>
            <pc:docMk/>
            <pc:sldMk cId="780722925" sldId="312"/>
            <ac:spMk id="35" creationId="{79A54AB1-B64F-4843-BFAB-81CB74E66B65}"/>
          </ac:spMkLst>
        </pc:spChg>
        <pc:picChg chg="add mod">
          <ac:chgData name="Sandrine de Lonlay" userId="3de5540209717cc0" providerId="LiveId" clId="{B27976A2-BF36-4008-BC4C-59CC4337CD76}" dt="2020-12-16T15:18:47.790" v="2676" actId="26606"/>
          <ac:picMkLst>
            <pc:docMk/>
            <pc:sldMk cId="780722925" sldId="312"/>
            <ac:picMk id="4" creationId="{E24A596E-0DCA-4AE2-95FD-18ACF219746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C0945-A822-4125-9C57-5655E7FE4728}" type="datetimeFigureOut">
              <a:rPr lang="fr-FR" smtClean="0"/>
              <a:t>02/01/2021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952E2-87C8-4548-A17C-9B0B1C127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12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02.01.2021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974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02.01.2021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475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02.01.2021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067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02.01.2021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2235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02.01.2021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875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02.01.2021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001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02.01.2021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81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02.01.2021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3435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02.01.2021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9676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02.01.2021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8322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02.01.2021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9813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9633" y="6335501"/>
            <a:ext cx="1076786" cy="410822"/>
          </a:xfrm>
          <a:prstGeom prst="rect">
            <a:avLst/>
          </a:prstGeom>
        </p:spPr>
      </p:pic>
      <p:pic>
        <p:nvPicPr>
          <p:cNvPr id="1026" name="Picture 2" descr="Image result for erasmus+ 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435" y="6364767"/>
            <a:ext cx="1337572" cy="38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095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rgbClr val="C41927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1887200" y="5899577"/>
            <a:ext cx="304800" cy="655968"/>
            <a:chOff x="11982448" y="6104563"/>
            <a:chExt cx="209552" cy="450982"/>
          </a:xfrm>
        </p:grpSpPr>
        <p:sp>
          <p:nvSpPr>
            <p:cNvPr id="22" name="Right Triangle 21"/>
            <p:cNvSpPr/>
            <p:nvPr userDrawn="1"/>
          </p:nvSpPr>
          <p:spPr>
            <a:xfrm flipV="1">
              <a:off x="11982448" y="6330799"/>
              <a:ext cx="208172" cy="224746"/>
            </a:xfrm>
            <a:prstGeom prst="rtTriangle">
              <a:avLst/>
            </a:prstGeom>
            <a:solidFill>
              <a:srgbClr val="C41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6" name="Right Triangle 15"/>
            <p:cNvSpPr/>
            <p:nvPr userDrawn="1"/>
          </p:nvSpPr>
          <p:spPr>
            <a:xfrm flipH="1">
              <a:off x="11982448" y="6104563"/>
              <a:ext cx="209552" cy="226236"/>
            </a:xfrm>
            <a:prstGeom prst="rtTriangle">
              <a:avLst/>
            </a:prstGeom>
            <a:solidFill>
              <a:srgbClr val="C41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239250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4192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setext.com/case/chevron-corporation-v-donziger-2/?PHONE_NUMBER_GROUP=P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usmundi.com/en/document/decision/en-chevron-corporation-and-texaco-petroleum-company-v-the-republic-of-ecuador-ii-judgment-of-the-court-of-appeal-for-ontario-yaiguaje-et-al-v-chevron-wednesday-23rd-may-2018#decision_518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jusmundi.com/en/document/decision/es-chevron-corporation-and-texaco-petroleum-company-v-the-republic-of-ecuador-ii-supreme-court-of-argentina-decision-on-the-enforcement-of-the-ecuadorian-judgment-tuesday-4th-june-2013#decision_119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usmundi.com/en/document/decision/en-chevron-corporation-and-texaco-petroleum-company-v-the-republic-of-ecuador-ii-second-interim-award-on-interim-measures-thursday-16th-february-2012#decision_119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talaw.com/sites/default/files/case-documents/italaw9934.pdf" TargetMode="External"/><Relationship Id="rId4" Type="http://schemas.openxmlformats.org/officeDocument/2006/relationships/hyperlink" Target="https://jusmundi.com/en/document/decision/en-chevron-corporation-and-texaco-petroleum-company-v-the-republic-of-ecuador-ii-third-interim-award-on-jurisdiction-and-admissibility-monday-27th-february-2012#decision_29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jusmundi.com/en/document/decision/en-chevron-corporation-and-texaco-petroleum-company-v-the-republic-of-ecuador-ii-judgment-of-the-dutch-supreme-court-friday-12th-april-2019#decision_5173" TargetMode="External"/><Relationship Id="rId2" Type="http://schemas.openxmlformats.org/officeDocument/2006/relationships/hyperlink" Target="https://www.google.fr/imgres?imgurl=https%3A%2F%2Fupload.wikimedia.org%2Fwikipedia%2Fcommons%2F0%2F0e%2FRoyal_courts_of_justice.jpg&amp;imgrefurl=https%3A%2F%2Fen.wikipedia.org%2Fwiki%2FCourt_of_Appeal_(England_and_Wales)&amp;docid=6Lo3glia8np02M&amp;tbnid=QDZ5zeS1ebql9M%3A&amp;vet=10ahUKEwi94-Cfx8_nAhUqxYUKHYg7B2gQMwhBKAAwAA..i&amp;w=1600&amp;h=1200&amp;bih=799&amp;biw=1368&amp;q=British%20court%20of%20appeal&amp;ved=0ahUKEwi94-Cfx8_nAhUqxYUKHYg7B2gQMwhBKAAwAA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usmundi.com/en/document/decision/en-chevron-corporation-and-texaco-petroleum-company-v-the-republic-of-ecuador-ii-judgment-of-the-appeal-court-of-the-hague-tuesday-18th-july-2017#decision_298" TargetMode="External"/><Relationship Id="rId5" Type="http://schemas.openxmlformats.org/officeDocument/2006/relationships/hyperlink" Target="https://jusmundi.com/en/document/decision/en-chevron-corporation-and-texaco-petroleum-company-v-the-republic-of-ecuador-ii-judgment-of-the-district-court-of-the-hague-wednesday-20th-january-2016#decision_297" TargetMode="External"/><Relationship Id="rId4" Type="http://schemas.openxmlformats.org/officeDocument/2006/relationships/hyperlink" Target="https://www.italaw.com/sites/default/files/case-documents/ita0168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jusmundi.com/en/document/decision/nl-chevron-corporation-and-texaco-petroleum-company-v-the-republic-of-ecuador-ii-arrest-van-de-rechtbank-in-den-haag-wednesday-16th-september-2020#decision_1241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setext.com/case/aguinda-v-texaco-inc-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chevroninecuador.org/assets/docs/2012-01-03-appeal-decision-english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chevroninecuador.org/assets/docs/2014-icc-complaint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421B4C-AA27-4F32-AA73-DA587F272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6110"/>
            <a:ext cx="6769978" cy="5905761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1505" y="1339600"/>
            <a:ext cx="4580776" cy="2610042"/>
          </a:xfrm>
        </p:spPr>
        <p:txBody>
          <a:bodyPr>
            <a:normAutofit/>
          </a:bodyPr>
          <a:lstStyle/>
          <a:p>
            <a:pPr algn="l"/>
            <a:r>
              <a:rPr lang="fr-FR" sz="4600" dirty="0">
                <a:solidFill>
                  <a:srgbClr val="FFFFFF"/>
                </a:solidFill>
              </a:rPr>
              <a:t>Global </a:t>
            </a:r>
            <a:br>
              <a:rPr lang="fr-FR" sz="4600" dirty="0">
                <a:solidFill>
                  <a:srgbClr val="FFFFFF"/>
                </a:solidFill>
              </a:rPr>
            </a:br>
            <a:r>
              <a:rPr lang="fr-FR" sz="4600" dirty="0" err="1">
                <a:solidFill>
                  <a:srgbClr val="FFFFFF"/>
                </a:solidFill>
              </a:rPr>
              <a:t>Environmental</a:t>
            </a:r>
            <a:r>
              <a:rPr lang="fr-FR" sz="4600" dirty="0">
                <a:solidFill>
                  <a:srgbClr val="FFFFFF"/>
                </a:solidFill>
              </a:rPr>
              <a:t> </a:t>
            </a:r>
            <a:r>
              <a:rPr lang="fr-FR" sz="4600" dirty="0" err="1">
                <a:solidFill>
                  <a:srgbClr val="FFFFFF"/>
                </a:solidFill>
              </a:rPr>
              <a:t>Litigation</a:t>
            </a:r>
            <a:endParaRPr lang="lv-LV" sz="46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4373384"/>
            <a:ext cx="3405900" cy="140693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sz="1900" dirty="0">
                <a:solidFill>
                  <a:srgbClr val="FFFFFF"/>
                </a:solidFill>
              </a:rPr>
              <a:t>Pr. Sandrine Clavel</a:t>
            </a:r>
          </a:p>
          <a:p>
            <a:pPr algn="l"/>
            <a:r>
              <a:rPr lang="fr-FR" sz="1900" dirty="0">
                <a:solidFill>
                  <a:srgbClr val="FFFFFF"/>
                </a:solidFill>
              </a:rPr>
              <a:t>Dr. Aude-Solveig Epstein</a:t>
            </a:r>
          </a:p>
          <a:p>
            <a:pPr algn="l"/>
            <a:r>
              <a:rPr lang="fr-FR" sz="1900" dirty="0">
                <a:solidFill>
                  <a:srgbClr val="FFFFFF"/>
                </a:solidFill>
              </a:rPr>
              <a:t>Pr. Patrick Jacob</a:t>
            </a:r>
          </a:p>
          <a:p>
            <a:r>
              <a:rPr lang="fr-FR" sz="1900" dirty="0">
                <a:solidFill>
                  <a:srgbClr val="FFFFFF"/>
                </a:solidFill>
              </a:rPr>
              <a:t>2020</a:t>
            </a:r>
            <a:endParaRPr lang="lv-LV" sz="1900" dirty="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9C28F0-3951-4208-9C52-E4D2C86A6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69977" y="2278514"/>
            <a:ext cx="4580777" cy="284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8A834-BF33-491E-BD38-63E85E25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 dirty="0"/>
              <a:t>Opposing the enforcement of the Ecuadorian judgment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B2C8DB-B824-4520-AD52-E8841ECC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73" b="2814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D9000C-E044-46C4-93F4-76DD612D4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702379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800" b="1" dirty="0"/>
              <a:t>USA</a:t>
            </a:r>
          </a:p>
          <a:p>
            <a:r>
              <a:rPr lang="fr-FR" sz="1800" dirty="0" err="1">
                <a:hlinkClick r:id="rId3"/>
              </a:rPr>
              <a:t>Decision</a:t>
            </a:r>
            <a:r>
              <a:rPr lang="fr-FR" sz="1800" dirty="0"/>
              <a:t> </a:t>
            </a:r>
            <a:r>
              <a:rPr lang="fr-FR" sz="1800" dirty="0" err="1"/>
              <a:t>ultimately</a:t>
            </a:r>
            <a:r>
              <a:rPr lang="fr-FR" sz="1800" dirty="0"/>
              <a:t> for Chevron (2014): the </a:t>
            </a:r>
            <a:r>
              <a:rPr lang="fr-FR" sz="1800" dirty="0" err="1"/>
              <a:t>Ecuadorian</a:t>
            </a:r>
            <a:r>
              <a:rPr lang="fr-FR" sz="1800" dirty="0"/>
              <a:t> </a:t>
            </a:r>
            <a:r>
              <a:rPr lang="fr-FR" sz="1800" dirty="0" err="1"/>
              <a:t>judgment</a:t>
            </a:r>
            <a:r>
              <a:rPr lang="fr-FR" sz="1800" dirty="0"/>
              <a:t>, </a:t>
            </a:r>
            <a:r>
              <a:rPr lang="fr-FR" sz="1800" dirty="0" err="1"/>
              <a:t>fraudulent</a:t>
            </a:r>
            <a:r>
              <a:rPr lang="fr-FR" sz="1800" dirty="0"/>
              <a:t>, </a:t>
            </a:r>
            <a:r>
              <a:rPr lang="fr-FR" sz="1800" dirty="0" err="1"/>
              <a:t>shall</a:t>
            </a:r>
            <a:r>
              <a:rPr lang="fr-FR" sz="1800" dirty="0"/>
              <a:t> not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enforced</a:t>
            </a:r>
            <a:r>
              <a:rPr lang="fr-FR" sz="18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800" b="1" dirty="0"/>
              <a:t>Canada</a:t>
            </a:r>
          </a:p>
          <a:p>
            <a:r>
              <a:rPr lang="fr-FR" sz="1800" dirty="0" err="1">
                <a:hlinkClick r:id="rId4"/>
              </a:rPr>
              <a:t>Decision</a:t>
            </a:r>
            <a:r>
              <a:rPr lang="fr-FR" sz="1800" dirty="0"/>
              <a:t> for Chevron (2019): Chevron Canada should not </a:t>
            </a:r>
            <a:r>
              <a:rPr lang="fr-FR" sz="1800" dirty="0" err="1"/>
              <a:t>pay</a:t>
            </a:r>
            <a:r>
              <a:rPr lang="fr-FR" sz="1800" dirty="0"/>
              <a:t> for the </a:t>
            </a:r>
            <a:r>
              <a:rPr lang="fr-FR" sz="1800" dirty="0" err="1"/>
              <a:t>debts</a:t>
            </a:r>
            <a:r>
              <a:rPr lang="fr-FR" sz="1800" dirty="0"/>
              <a:t> of </a:t>
            </a:r>
            <a:r>
              <a:rPr lang="fr-FR" sz="1800" dirty="0" err="1"/>
              <a:t>its</a:t>
            </a:r>
            <a:r>
              <a:rPr lang="fr-FR" sz="1800" dirty="0"/>
              <a:t> parent </a:t>
            </a:r>
            <a:r>
              <a:rPr lang="fr-FR" sz="1800" dirty="0" err="1"/>
              <a:t>company</a:t>
            </a:r>
            <a:r>
              <a:rPr lang="fr-FR" sz="1800" dirty="0"/>
              <a:t>, Chevron USA.</a:t>
            </a:r>
          </a:p>
        </p:txBody>
      </p:sp>
    </p:spTree>
    <p:extLst>
      <p:ext uri="{BB962C8B-B14F-4D97-AF65-F5344CB8AC3E}">
        <p14:creationId xmlns:p14="http://schemas.microsoft.com/office/powerpoint/2010/main" val="2500919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68A834-BF33-491E-BD38-63E85E25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365125"/>
            <a:ext cx="10842171" cy="1306443"/>
          </a:xfrm>
        </p:spPr>
        <p:txBody>
          <a:bodyPr>
            <a:normAutofit/>
          </a:bodyPr>
          <a:lstStyle/>
          <a:p>
            <a:r>
              <a:rPr lang="en-GB" dirty="0"/>
              <a:t>Opposing the enforcement of the Ecuadorian judgment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D9000C-E044-46C4-93F4-76DD612D4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9" y="1825624"/>
            <a:ext cx="4479345" cy="4667251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fr-FR" sz="2000" b="1" dirty="0"/>
              <a:t>Argentina</a:t>
            </a:r>
          </a:p>
          <a:p>
            <a:pPr algn="just"/>
            <a:r>
              <a:rPr lang="fr-FR" sz="2000" dirty="0" err="1">
                <a:hlinkClick r:id="rId2"/>
              </a:rPr>
              <a:t>Decision</a:t>
            </a:r>
            <a:r>
              <a:rPr lang="fr-FR" sz="2000" dirty="0"/>
              <a:t> </a:t>
            </a:r>
            <a:r>
              <a:rPr lang="fr-FR" sz="2000" dirty="0" err="1"/>
              <a:t>ultimately</a:t>
            </a:r>
            <a:r>
              <a:rPr lang="fr-FR" sz="2000" dirty="0"/>
              <a:t> for Chevron (2013): Chevron Argentina, not a party in </a:t>
            </a:r>
            <a:r>
              <a:rPr lang="fr-FR" sz="2000" dirty="0" err="1"/>
              <a:t>Ecuador</a:t>
            </a:r>
            <a:r>
              <a:rPr lang="fr-FR" sz="2000" dirty="0"/>
              <a:t> </a:t>
            </a:r>
            <a:r>
              <a:rPr lang="fr-FR" sz="2000" dirty="0" err="1"/>
              <a:t>proceedings</a:t>
            </a:r>
            <a:r>
              <a:rPr lang="fr-FR" sz="2000" dirty="0"/>
              <a:t>, should not </a:t>
            </a:r>
            <a:r>
              <a:rPr lang="fr-FR" sz="2000" dirty="0" err="1"/>
              <a:t>pay</a:t>
            </a:r>
            <a:r>
              <a:rPr lang="fr-FR" sz="2000" dirty="0"/>
              <a:t> for Chevron USA</a:t>
            </a:r>
            <a:endParaRPr lang="fr-FR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dirty="0"/>
              <a:t>Brazil</a:t>
            </a:r>
          </a:p>
          <a:p>
            <a:pPr algn="just"/>
            <a:r>
              <a:rPr lang="fr-FR" sz="2000" dirty="0" err="1"/>
              <a:t>Decision</a:t>
            </a:r>
            <a:r>
              <a:rPr lang="fr-FR" sz="2000" dirty="0"/>
              <a:t> for Chevron (2017): the </a:t>
            </a:r>
            <a:r>
              <a:rPr lang="fr-FR" sz="2000" dirty="0" err="1"/>
              <a:t>Ecuadorian</a:t>
            </a:r>
            <a:r>
              <a:rPr lang="fr-FR" sz="2000" dirty="0"/>
              <a:t> </a:t>
            </a:r>
            <a:r>
              <a:rPr lang="fr-FR" sz="2000" dirty="0" err="1"/>
              <a:t>judgment</a:t>
            </a:r>
            <a:r>
              <a:rPr lang="fr-FR" sz="2000" dirty="0"/>
              <a:t> </a:t>
            </a:r>
            <a:r>
              <a:rPr lang="fr-FR" sz="2000" dirty="0" err="1"/>
              <a:t>cannot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enforced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Chevron’s</a:t>
            </a:r>
            <a:r>
              <a:rPr lang="fr-FR" sz="2000" dirty="0"/>
              <a:t> </a:t>
            </a:r>
            <a:r>
              <a:rPr lang="fr-FR" sz="2000" dirty="0" err="1"/>
              <a:t>subsidiary</a:t>
            </a:r>
            <a:r>
              <a:rPr lang="fr-FR" sz="2000" dirty="0"/>
              <a:t> in Brazil and </a:t>
            </a:r>
            <a:r>
              <a:rPr lang="fr-FR" sz="2000" dirty="0" err="1"/>
              <a:t>is</a:t>
            </a:r>
            <a:r>
              <a:rPr lang="fr-FR" sz="2000" dirty="0"/>
              <a:t> not </a:t>
            </a:r>
            <a:r>
              <a:rPr lang="fr-FR" sz="2000" dirty="0" err="1"/>
              <a:t>enforceable</a:t>
            </a:r>
            <a:r>
              <a:rPr lang="fr-FR" sz="2000" dirty="0"/>
              <a:t> </a:t>
            </a:r>
            <a:r>
              <a:rPr lang="fr-FR" sz="2000" dirty="0" err="1"/>
              <a:t>since</a:t>
            </a:r>
            <a:r>
              <a:rPr lang="fr-FR" sz="2000" dirty="0"/>
              <a:t> 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corrupted</a:t>
            </a:r>
            <a:r>
              <a:rPr lang="fr-FR" sz="2000" dirty="0"/>
              <a:t> by </a:t>
            </a:r>
            <a:r>
              <a:rPr lang="fr-FR" sz="2000" dirty="0" err="1"/>
              <a:t>fraud</a:t>
            </a:r>
            <a:r>
              <a:rPr lang="fr-FR" sz="2000" dirty="0"/>
              <a:t>.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b="1" u="sng" dirty="0"/>
              <a:t>Issues to </a:t>
            </a:r>
            <a:r>
              <a:rPr lang="fr-FR" sz="2000" b="1" u="sng" dirty="0" err="1"/>
              <a:t>be</a:t>
            </a:r>
            <a:r>
              <a:rPr lang="fr-FR" sz="2000" b="1" u="sng" dirty="0"/>
              <a:t> </a:t>
            </a:r>
            <a:r>
              <a:rPr lang="fr-FR" sz="2000" b="1" u="sng" dirty="0" err="1"/>
              <a:t>discussed</a:t>
            </a:r>
            <a:endParaRPr lang="fr-FR" sz="2000" b="1" u="sng" dirty="0"/>
          </a:p>
          <a:p>
            <a:r>
              <a:rPr lang="fr-FR" sz="2000" dirty="0"/>
              <a:t>Anti-enforcement </a:t>
            </a:r>
            <a:r>
              <a:rPr lang="fr-FR" sz="2000" dirty="0" err="1"/>
              <a:t>injunctions</a:t>
            </a:r>
            <a:endParaRPr lang="fr-FR" sz="2000" dirty="0"/>
          </a:p>
          <a:p>
            <a:r>
              <a:rPr lang="fr-FR" sz="2000" dirty="0" err="1"/>
              <a:t>Sufficient</a:t>
            </a:r>
            <a:r>
              <a:rPr lang="fr-FR" sz="2000" dirty="0"/>
              <a:t> </a:t>
            </a:r>
            <a:r>
              <a:rPr lang="fr-FR" sz="2000" dirty="0" err="1"/>
              <a:t>connection</a:t>
            </a:r>
            <a:r>
              <a:rPr lang="fr-FR" sz="2000" dirty="0"/>
              <a:t> to </a:t>
            </a:r>
            <a:r>
              <a:rPr lang="fr-FR" sz="2000" dirty="0" err="1"/>
              <a:t>allow</a:t>
            </a:r>
            <a:r>
              <a:rPr lang="fr-FR" sz="2000" dirty="0"/>
              <a:t> enforcement of </a:t>
            </a:r>
            <a:r>
              <a:rPr lang="fr-FR" sz="2000" dirty="0" err="1"/>
              <a:t>foreign</a:t>
            </a:r>
            <a:r>
              <a:rPr lang="fr-FR" sz="2000" dirty="0"/>
              <a:t> </a:t>
            </a:r>
            <a:r>
              <a:rPr lang="fr-FR" sz="2000" dirty="0" err="1"/>
              <a:t>judgements</a:t>
            </a:r>
            <a:r>
              <a:rPr lang="fr-FR" sz="2000" dirty="0"/>
              <a:t>: existence of </a:t>
            </a:r>
            <a:r>
              <a:rPr lang="fr-FR" sz="2000" dirty="0" err="1"/>
              <a:t>subdiaries</a:t>
            </a: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4131ED-7627-4179-BA99-639E5943F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62" r="3978" b="1"/>
          <a:stretch/>
        </p:blipFill>
        <p:spPr>
          <a:xfrm>
            <a:off x="5365132" y="1825624"/>
            <a:ext cx="6170299" cy="44227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4AA5F0-C0E7-45BF-8923-160C8CDCC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068" y="6419850"/>
            <a:ext cx="3028950" cy="4381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BE653AF-E3FB-45F9-8916-F7E933379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2816" y="76200"/>
            <a:ext cx="329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2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1490ED-BA7F-41B1-BDA0-434C96FB2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0613"/>
            <a:ext cx="4136572" cy="2799043"/>
          </a:xfrm>
        </p:spPr>
        <p:txBody>
          <a:bodyPr anchor="ctr">
            <a:noAutofit/>
          </a:bodyPr>
          <a:lstStyle/>
          <a:p>
            <a:r>
              <a:rPr lang="en-GB" sz="3200" dirty="0"/>
              <a:t>Bringing arbitration proceedings </a:t>
            </a:r>
            <a:br>
              <a:rPr lang="en-GB" sz="3200" dirty="0"/>
            </a:br>
            <a:r>
              <a:rPr lang="en-GB" sz="3200" dirty="0"/>
              <a:t>to « neutralize » the Ecuadorian judgment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7C48C0-3F00-4F1A-A394-D1CD293AF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6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8DA418-4858-43BE-8431-424B13BE0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172" y="3309258"/>
            <a:ext cx="7572824" cy="3548742"/>
          </a:xfrm>
        </p:spPr>
        <p:txBody>
          <a:bodyPr anchor="ctr"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fr-FR" sz="1800" b="1" dirty="0"/>
              <a:t>Permanent Court of Arbitration, The Hague </a:t>
            </a:r>
            <a:r>
              <a:rPr lang="fr-FR" sz="1800" dirty="0"/>
              <a:t>(Part II): Arbitration </a:t>
            </a:r>
            <a:r>
              <a:rPr lang="fr-FR" sz="1800" dirty="0" err="1"/>
              <a:t>against</a:t>
            </a:r>
            <a:r>
              <a:rPr lang="fr-FR" sz="1800" dirty="0"/>
              <a:t> </a:t>
            </a:r>
            <a:r>
              <a:rPr lang="fr-FR" sz="1800" dirty="0" err="1"/>
              <a:t>Ecuador</a:t>
            </a:r>
            <a:r>
              <a:rPr lang="fr-FR" sz="1800" dirty="0"/>
              <a:t> </a:t>
            </a:r>
            <a:r>
              <a:rPr lang="fr-FR" sz="1800" dirty="0" err="1"/>
              <a:t>based</a:t>
            </a:r>
            <a:r>
              <a:rPr lang="fr-FR" sz="1800" dirty="0"/>
              <a:t> on USA-</a:t>
            </a:r>
            <a:r>
              <a:rPr lang="fr-FR" sz="1800" dirty="0" err="1"/>
              <a:t>Ecuador</a:t>
            </a:r>
            <a:r>
              <a:rPr lang="fr-FR" sz="1800" dirty="0"/>
              <a:t> BIT</a:t>
            </a:r>
          </a:p>
          <a:p>
            <a:r>
              <a:rPr lang="fr-FR" sz="1800" dirty="0" err="1"/>
              <a:t>Interim</a:t>
            </a:r>
            <a:r>
              <a:rPr lang="fr-FR" sz="1800" dirty="0"/>
              <a:t> </a:t>
            </a:r>
            <a:r>
              <a:rPr lang="fr-FR" sz="1800" dirty="0" err="1"/>
              <a:t>awards</a:t>
            </a:r>
            <a:r>
              <a:rPr lang="fr-FR" sz="1800" dirty="0"/>
              <a:t> :  </a:t>
            </a:r>
            <a:r>
              <a:rPr lang="fr-FR" sz="1800" dirty="0" err="1"/>
              <a:t>interim</a:t>
            </a:r>
            <a:r>
              <a:rPr lang="fr-FR" sz="1800" dirty="0"/>
              <a:t> </a:t>
            </a:r>
            <a:r>
              <a:rPr lang="fr-FR" sz="1800" dirty="0" err="1"/>
              <a:t>measures</a:t>
            </a:r>
            <a:r>
              <a:rPr lang="fr-FR" sz="1800" dirty="0"/>
              <a:t> to </a:t>
            </a:r>
            <a:r>
              <a:rPr lang="fr-FR" sz="1800" dirty="0" err="1"/>
              <a:t>stay</a:t>
            </a:r>
            <a:r>
              <a:rPr lang="fr-FR" sz="1800" dirty="0"/>
              <a:t> the </a:t>
            </a:r>
            <a:r>
              <a:rPr lang="fr-FR" sz="1800" dirty="0" err="1"/>
              <a:t>Ecuadorian</a:t>
            </a:r>
            <a:r>
              <a:rPr lang="fr-FR" sz="1800" dirty="0"/>
              <a:t> </a:t>
            </a:r>
            <a:r>
              <a:rPr lang="fr-FR" sz="1800" dirty="0" err="1"/>
              <a:t>judgment</a:t>
            </a:r>
            <a:r>
              <a:rPr lang="fr-FR" sz="1800" dirty="0"/>
              <a:t> enforcement (</a:t>
            </a:r>
            <a:r>
              <a:rPr lang="fr-FR" sz="1800" dirty="0" err="1"/>
              <a:t>see</a:t>
            </a:r>
            <a:r>
              <a:rPr lang="fr-FR" sz="1800" dirty="0"/>
              <a:t> </a:t>
            </a:r>
            <a:r>
              <a:rPr lang="en-US" sz="1800" dirty="0">
                <a:hlinkClick r:id="rId3"/>
              </a:rPr>
              <a:t>2nd Interim award, 16 </a:t>
            </a:r>
            <a:r>
              <a:rPr lang="en-US" sz="1800" dirty="0" err="1">
                <a:hlinkClick r:id="rId3"/>
              </a:rPr>
              <a:t>Fév</a:t>
            </a:r>
            <a:r>
              <a:rPr lang="en-US" sz="1800" dirty="0">
                <a:hlinkClick r:id="rId3"/>
              </a:rPr>
              <a:t>. 2012</a:t>
            </a:r>
            <a:r>
              <a:rPr lang="fr-FR" sz="1800" dirty="0"/>
              <a:t>) and  </a:t>
            </a:r>
            <a:r>
              <a:rPr lang="fr-FR" sz="1800" dirty="0" err="1"/>
              <a:t>jurisdiction</a:t>
            </a:r>
            <a:r>
              <a:rPr lang="fr-FR" sz="1800" dirty="0"/>
              <a:t> of the arbitral tribunal (</a:t>
            </a:r>
            <a:r>
              <a:rPr lang="fr-FR" sz="1800" dirty="0" err="1"/>
              <a:t>accepted</a:t>
            </a:r>
            <a:r>
              <a:rPr lang="fr-FR" sz="1800" dirty="0"/>
              <a:t>, </a:t>
            </a:r>
            <a:r>
              <a:rPr lang="fr-FR" sz="1800" dirty="0" err="1"/>
              <a:t>see</a:t>
            </a:r>
            <a:r>
              <a:rPr lang="fr-FR" sz="1800" dirty="0"/>
              <a:t> </a:t>
            </a:r>
            <a:r>
              <a:rPr lang="en-US" sz="1800" dirty="0">
                <a:hlinkClick r:id="rId4"/>
              </a:rPr>
              <a:t>3rd Interim award, 27 Feb. 2012</a:t>
            </a:r>
            <a:r>
              <a:rPr lang="en-US" sz="1800" dirty="0"/>
              <a:t>)</a:t>
            </a:r>
          </a:p>
          <a:p>
            <a:r>
              <a:rPr lang="en-US" sz="1800" dirty="0"/>
              <a:t>Final (partial) award, 30 Aug. 2018 (see </a:t>
            </a:r>
            <a:r>
              <a:rPr lang="en-US" sz="1800" dirty="0">
                <a:hlinkClick r:id="rId5"/>
              </a:rPr>
              <a:t>award</a:t>
            </a:r>
            <a:r>
              <a:rPr lang="en-US" sz="1800" dirty="0"/>
              <a:t>):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/>
              <a:t>the Ecuadorian judgment against Chevron was procured through egregious fraud and corruption by the plaintiffs’ legal team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/>
              <a:t>Ecuador is said responsible for violating of the BIT, for denial of justice, and ordered to pay damages which will be calculated in a further award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/>
              <a:t>The Ecuadorian judgment is unenforceable under international law. Ecuador is ordered “to take immediate steps, of its own choosing, to remove the status of enforceability”.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71387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5189-CBF3-496E-A682-727862AF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Ecuador’s Last Resort: Challenging Arbitration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24A596E-0DCA-4AE2-95FD-18ACF2197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95" r="1" b="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0722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8A834-BF33-491E-BD38-63E85E25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498" y="908344"/>
            <a:ext cx="5244301" cy="1538130"/>
          </a:xfrm>
        </p:spPr>
        <p:txBody>
          <a:bodyPr>
            <a:normAutofit/>
          </a:bodyPr>
          <a:lstStyle/>
          <a:p>
            <a:r>
              <a:rPr lang="fr-FR" dirty="0" err="1"/>
              <a:t>Staying</a:t>
            </a:r>
            <a:r>
              <a:rPr lang="fr-FR" dirty="0"/>
              <a:t> Arbitration </a:t>
            </a:r>
            <a:r>
              <a:rPr lang="fr-FR" dirty="0" err="1"/>
              <a:t>Proceedings</a:t>
            </a:r>
            <a:endParaRPr lang="en-GB" dirty="0"/>
          </a:p>
        </p:txBody>
      </p:sp>
      <p:sp>
        <p:nvSpPr>
          <p:cNvPr id="192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7" name="Picture 3">
            <a:hlinkClick r:id="rId2"/>
            <a:extLst>
              <a:ext uri="{FF2B5EF4-FFF2-40B4-BE49-F238E27FC236}">
                <a16:creationId xmlns:a16="http://schemas.microsoft.com/office/drawing/2014/main" id="{E4D8EEC1-9867-4325-8F15-EBEC03781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480173" y="1823412"/>
            <a:ext cx="3267942" cy="320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D9000C-E044-46C4-93F4-76DD612D4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1158" y="2706865"/>
            <a:ext cx="5383652" cy="34700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1800" b="1" dirty="0"/>
              <a:t>USA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fr-FR" sz="1600" dirty="0" err="1"/>
              <a:t>Request</a:t>
            </a:r>
            <a:r>
              <a:rPr lang="fr-FR" sz="1600" dirty="0"/>
              <a:t> to </a:t>
            </a:r>
            <a:r>
              <a:rPr lang="fr-FR" sz="1600" dirty="0" err="1"/>
              <a:t>stay</a:t>
            </a:r>
            <a:r>
              <a:rPr lang="fr-FR" sz="1600" dirty="0"/>
              <a:t> arbitration: </a:t>
            </a:r>
            <a:r>
              <a:rPr lang="fr-FR" sz="1600" dirty="0" err="1"/>
              <a:t>Denied</a:t>
            </a:r>
            <a:r>
              <a:rPr lang="fr-FR" sz="1600" dirty="0"/>
              <a:t> (</a:t>
            </a:r>
            <a:r>
              <a:rPr lang="en-US" sz="1600" dirty="0">
                <a:hlinkClick r:id="rId4"/>
              </a:rPr>
              <a:t>US Court of appeal, 2nd Circuit, 17 March 2011</a:t>
            </a:r>
            <a:r>
              <a:rPr lang="en-US" sz="1600" dirty="0"/>
              <a:t>)</a:t>
            </a:r>
            <a:endParaRPr lang="fr-FR" sz="16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1800" b="1" dirty="0" err="1"/>
              <a:t>Netherlands</a:t>
            </a:r>
            <a:r>
              <a:rPr lang="fr-FR" sz="1800" b="1" dirty="0"/>
              <a:t>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1600" dirty="0"/>
              <a:t>Request to set aside the interim awards on jurisdiction of the arbitral tribunal : Dismissed (</a:t>
            </a:r>
            <a:r>
              <a:rPr lang="en-US" sz="1600" dirty="0">
                <a:hlinkClick r:id="rId5"/>
              </a:rPr>
              <a:t>District Court of The Hague, 20 Jan. 2016</a:t>
            </a:r>
            <a:r>
              <a:rPr lang="en-US" sz="1600" dirty="0"/>
              <a:t>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1600" dirty="0"/>
              <a:t>Appeal of the district court decision: Decision upheld (</a:t>
            </a:r>
            <a:r>
              <a:rPr lang="en-US" sz="1600" dirty="0">
                <a:hlinkClick r:id="rId6"/>
              </a:rPr>
              <a:t>Appeal Court of the Hague, 18 July 2017</a:t>
            </a:r>
            <a:r>
              <a:rPr lang="en-US" sz="1600" dirty="0"/>
              <a:t>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1600" dirty="0"/>
              <a:t>Dutch Supreme Court: Motion denied (</a:t>
            </a:r>
            <a:r>
              <a:rPr lang="en-US" sz="1600" dirty="0">
                <a:hlinkClick r:id="rId7"/>
              </a:rPr>
              <a:t>12 Apr. 2019</a:t>
            </a:r>
            <a:r>
              <a:rPr lang="en-US" sz="1600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2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224262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8A834-BF33-491E-BD38-63E85E25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498" y="908344"/>
            <a:ext cx="5244301" cy="1538130"/>
          </a:xfrm>
        </p:spPr>
        <p:txBody>
          <a:bodyPr>
            <a:normAutofit/>
          </a:bodyPr>
          <a:lstStyle/>
          <a:p>
            <a:r>
              <a:rPr lang="fr-FR" dirty="0"/>
              <a:t>Setting </a:t>
            </a:r>
            <a:r>
              <a:rPr lang="fr-FR" dirty="0" err="1"/>
              <a:t>aside</a:t>
            </a:r>
            <a:r>
              <a:rPr lang="fr-FR"/>
              <a:t> the </a:t>
            </a:r>
            <a:r>
              <a:rPr lang="fr-FR" dirty="0"/>
              <a:t>final </a:t>
            </a:r>
            <a:r>
              <a:rPr lang="fr-FR" dirty="0" err="1"/>
              <a:t>award</a:t>
            </a:r>
            <a:endParaRPr lang="en-GB" dirty="0"/>
          </a:p>
        </p:txBody>
      </p:sp>
      <p:sp>
        <p:nvSpPr>
          <p:cNvPr id="136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D9000C-E044-46C4-93F4-76DD612D4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1158" y="2706865"/>
            <a:ext cx="5383652" cy="34700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200" b="1" dirty="0" err="1"/>
              <a:t>Jurisdiction</a:t>
            </a:r>
            <a:r>
              <a:rPr lang="fr-FR" sz="2200" b="1" dirty="0"/>
              <a:t> of Dutch courts</a:t>
            </a:r>
          </a:p>
          <a:p>
            <a:r>
              <a:rPr lang="fr-FR" sz="2200" dirty="0"/>
              <a:t>Seat of the arbitration</a:t>
            </a:r>
          </a:p>
          <a:p>
            <a:endParaRPr lang="fr-FR" sz="2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b="1" dirty="0"/>
              <a:t>District Court of The Hague, 16 Sept. 2020</a:t>
            </a:r>
          </a:p>
          <a:p>
            <a:r>
              <a:rPr lang="en-US" sz="2200" dirty="0"/>
              <a:t>Request rejected (</a:t>
            </a:r>
            <a:r>
              <a:rPr lang="en-US" sz="2200" dirty="0">
                <a:hlinkClick r:id="rId2"/>
              </a:rPr>
              <a:t>decision</a:t>
            </a:r>
            <a:r>
              <a:rPr lang="en-US" sz="2200" dirty="0"/>
              <a:t> in Dutch)</a:t>
            </a:r>
            <a:endParaRPr lang="fr-FR" sz="2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2CCCBE-6DFA-46A6-9836-B140EB75C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175" y="2066648"/>
            <a:ext cx="3572636" cy="24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7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242742-D1E6-4DC8-A196-6D29AA194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60383"/>
            <a:ext cx="10509504" cy="1193672"/>
          </a:xfrm>
        </p:spPr>
        <p:txBody>
          <a:bodyPr>
            <a:normAutofit/>
          </a:bodyPr>
          <a:lstStyle/>
          <a:p>
            <a:r>
              <a:rPr lang="fr-FR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Chevron v. </a:t>
            </a:r>
            <a:r>
              <a:rPr lang="fr-FR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Ecuador</a:t>
            </a:r>
            <a:br>
              <a:rPr lang="fr-FR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case-</a:t>
            </a:r>
            <a:r>
              <a:rPr lang="fr-FR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endParaRPr lang="en-GB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405D17-C1F6-4B86-8FB7-F6ABDDF5C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5746131"/>
            <a:ext cx="10509504" cy="530173"/>
          </a:xfrm>
        </p:spPr>
        <p:txBody>
          <a:bodyPr>
            <a:normAutofit/>
          </a:bodyPr>
          <a:lstStyle/>
          <a:p>
            <a:endParaRPr lang="en-GB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D2DA66-75C4-4098-8AE2-417E5943D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1" y="804115"/>
            <a:ext cx="5411972" cy="33141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7C298F-1E5B-4774-ADDC-2ABEFB3F4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99" y="804116"/>
            <a:ext cx="6115083" cy="331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2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8A6BF3-1232-4ECC-A6B8-0ECD2053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A (very) brief </a:t>
            </a:r>
            <a:br>
              <a:rPr lang="en-US" dirty="0"/>
            </a:br>
            <a:r>
              <a:rPr lang="en-US" dirty="0"/>
              <a:t>summary</a:t>
            </a:r>
            <a:r>
              <a:rPr lang="fr-FR" dirty="0"/>
              <a:t> of the </a:t>
            </a:r>
            <a:r>
              <a:rPr lang="fr-FR" dirty="0" err="1"/>
              <a:t>facts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E4CEB0-DFE9-49A4-8DB5-588BF1A36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algn="just"/>
            <a:r>
              <a:rPr lang="fr-FR" sz="2000" dirty="0"/>
              <a:t>1960s’: </a:t>
            </a:r>
            <a:r>
              <a:rPr lang="en-US" sz="2000" dirty="0"/>
              <a:t>Texaco Petroleum, Texaco’s (USA) Ecuadorian daughter </a:t>
            </a:r>
            <a:r>
              <a:rPr lang="en-US" sz="2000" dirty="0" err="1"/>
              <a:t>Cie</a:t>
            </a:r>
            <a:r>
              <a:rPr lang="en-US" sz="2000" dirty="0"/>
              <a:t>, enters consortium for oil exploitation in Ecuadorian Amazonia.</a:t>
            </a:r>
          </a:p>
          <a:p>
            <a:pPr algn="just"/>
            <a:r>
              <a:rPr lang="fr-FR" sz="2000" dirty="0"/>
              <a:t>1990s’: </a:t>
            </a:r>
            <a:r>
              <a:rPr lang="en-US" sz="2000" dirty="0" err="1"/>
              <a:t>TexPet</a:t>
            </a:r>
            <a:r>
              <a:rPr lang="en-US" sz="2000" dirty="0"/>
              <a:t> leaves Ecuador, letting deeply polluted sites. Settlement signed in 1995.</a:t>
            </a:r>
          </a:p>
          <a:p>
            <a:pPr algn="just"/>
            <a:r>
              <a:rPr lang="fr-FR" sz="2000" dirty="0"/>
              <a:t>2001: </a:t>
            </a:r>
            <a:r>
              <a:rPr lang="en-US" sz="2000" dirty="0"/>
              <a:t>Texaco and </a:t>
            </a:r>
            <a:r>
              <a:rPr lang="en-US" sz="2000" dirty="0" err="1"/>
              <a:t>TexPet</a:t>
            </a:r>
            <a:r>
              <a:rPr lang="en-US" sz="2000" dirty="0"/>
              <a:t> absorbed by Chevron (USA)</a:t>
            </a:r>
          </a:p>
          <a:p>
            <a:pPr algn="just"/>
            <a:r>
              <a:rPr lang="fr-FR" sz="2000" dirty="0" err="1"/>
              <a:t>Today</a:t>
            </a:r>
            <a:r>
              <a:rPr lang="fr-FR" sz="2000" dirty="0"/>
              <a:t>: </a:t>
            </a:r>
            <a:r>
              <a:rPr lang="en-US" sz="2000" dirty="0"/>
              <a:t>The Amazonian sites are still under severe pollution. Biodiversity has been deeply damages, whereas local population have suffered major health issues.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FFC81C-0A4D-4395-BDB7-2E9029317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7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57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13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8DC104-9306-4195-89F3-C76F109E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Mapping litigation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BE8981-FE25-448B-925B-AB16B1D52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 lnSpcReduction="10000"/>
          </a:bodyPr>
          <a:lstStyle/>
          <a:p>
            <a:r>
              <a:rPr lang="en-US" sz="2200" dirty="0"/>
              <a:t>Domestic proceedings</a:t>
            </a:r>
          </a:p>
          <a:p>
            <a:pPr lvl="1"/>
            <a:r>
              <a:rPr lang="en-US" sz="1800" dirty="0"/>
              <a:t>Ecuador</a:t>
            </a:r>
          </a:p>
          <a:p>
            <a:pPr lvl="1"/>
            <a:r>
              <a:rPr lang="en-US" sz="1800" dirty="0"/>
              <a:t>USA</a:t>
            </a:r>
          </a:p>
          <a:p>
            <a:pPr lvl="1"/>
            <a:r>
              <a:rPr lang="en-US" sz="1800" dirty="0"/>
              <a:t>Canada</a:t>
            </a:r>
          </a:p>
          <a:p>
            <a:pPr lvl="1"/>
            <a:r>
              <a:rPr lang="en-US" sz="1800" dirty="0"/>
              <a:t>Argentina…</a:t>
            </a:r>
          </a:p>
          <a:p>
            <a:r>
              <a:rPr lang="en-US" sz="2200" dirty="0"/>
              <a:t>International Investment Arbitration</a:t>
            </a:r>
          </a:p>
          <a:p>
            <a:pPr lvl="1"/>
            <a:r>
              <a:rPr lang="en-US" sz="1800" dirty="0"/>
              <a:t>Permanent Court of Arbitration, The Hague, Netherlands</a:t>
            </a:r>
          </a:p>
          <a:p>
            <a:pPr lvl="1"/>
            <a:r>
              <a:rPr lang="en-US" sz="1800" dirty="0"/>
              <a:t>International Criminal Court, The Hague, Netherlands</a:t>
            </a:r>
          </a:p>
          <a:p>
            <a:endParaRPr lang="en-US" sz="2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2EF52F-675B-478F-A5DB-57F376303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" y="2516777"/>
            <a:ext cx="6680101" cy="365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27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FAF3C-F36A-4612-B00B-E737FEB1E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23420AEB-7D6F-4338-9CD8-7B9637617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551E9D5-67C0-42B0-9796-909C1B9DF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9CB4C9E0-236E-426D-88FB-50ACF81BC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1A11A9AC-1E25-429F-A3A8-67DED3D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6E126C4-E1AC-4DDC-87CB-5D8B4605C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B1DE6C75-DCE1-4942-8E8D-ECA1D1773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5459AD3-234D-4C3B-BD9C-92B3377BD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5593DA70-95B1-425C-BF35-F923099D6F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0514C5B5-A5F4-4421-879B-17D39CA64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E165685F-E0CE-4CA0-9ECE-F8AE4F3D5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C556BC16-0C87-4FD9-A109-F5AB2056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DD9A975C-A4CA-4A81-8CA9-BF5A2995F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5B9767C7-72DF-4C7F-8A04-C8D67B715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693F6BB9-0055-42AC-8866-E65D9275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BA9A3435-1B30-4618-BB50-E0369BD07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2D60252F-2011-4924-81EC-B25F50634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850B7881-58E3-4C9F-9ADB-04F92D4C4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FA90BB2F-2D4A-40BD-90CE-5CF30EC8D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4DA0AE8C-7215-4A64-B19F-3F0F3E6A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Isosceles Triangle 39">
            <a:extLst>
              <a:ext uri="{FF2B5EF4-FFF2-40B4-BE49-F238E27FC236}">
                <a16:creationId xmlns:a16="http://schemas.microsoft.com/office/drawing/2014/main" id="{D8DAE7B8-0656-422E-9515-E10952688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4386808"/>
            <a:ext cx="407233" cy="351063"/>
          </a:xfrm>
          <a:prstGeom prst="triangle">
            <a:avLst/>
          </a:prstGeom>
          <a:solidFill>
            <a:srgbClr val="927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7D111-1518-4F6B-A78A-35C4A8E0C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972" y="4664454"/>
            <a:ext cx="8083296" cy="9418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Claims brought by the Lago </a:t>
            </a:r>
            <a:r>
              <a:rPr lang="en-US" sz="3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Agrio</a:t>
            </a: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 People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363DA99-BE95-4C06-82AA-917ED6556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2847" y="954593"/>
            <a:ext cx="6086306" cy="3432215"/>
          </a:xfrm>
          <a:prstGeom prst="rect">
            <a:avLst/>
          </a:prstGeom>
          <a:solidFill>
            <a:schemeClr val="bg1"/>
          </a:solidFill>
          <a:ln w="19050">
            <a:solidFill>
              <a:srgbClr val="92713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E38B6-E15B-4311-A104-63C4AFFD2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" r="1" b="25533"/>
          <a:stretch/>
        </p:blipFill>
        <p:spPr>
          <a:xfrm>
            <a:off x="3218688" y="1124712"/>
            <a:ext cx="5760720" cy="30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5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8A834-BF33-491E-BD38-63E85E25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222" y="420430"/>
            <a:ext cx="4953934" cy="1676603"/>
          </a:xfrm>
        </p:spPr>
        <p:txBody>
          <a:bodyPr>
            <a:normAutofit/>
          </a:bodyPr>
          <a:lstStyle/>
          <a:p>
            <a:pPr algn="ctr"/>
            <a:r>
              <a:rPr lang="fr-FR" dirty="0" err="1"/>
              <a:t>Suing</a:t>
            </a:r>
            <a:r>
              <a:rPr lang="fr-FR" dirty="0"/>
              <a:t> Texaco</a:t>
            </a:r>
            <a:br>
              <a:rPr lang="fr-FR" dirty="0"/>
            </a:br>
            <a:r>
              <a:rPr lang="fr-FR" dirty="0"/>
              <a:t> in the USA</a:t>
            </a:r>
            <a:endParaRPr lang="en-GB" dirty="0"/>
          </a:p>
        </p:txBody>
      </p:sp>
      <p:sp>
        <p:nvSpPr>
          <p:cNvPr id="122" name="Rectangle 111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C46F53-C650-4753-AA00-145EECDD8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78" r="15726" b="1"/>
          <a:stretch/>
        </p:blipFill>
        <p:spPr>
          <a:xfrm>
            <a:off x="656844" y="722376"/>
            <a:ext cx="4782312" cy="5413248"/>
          </a:xfrm>
          <a:prstGeom prst="rect">
            <a:avLst/>
          </a:prstGeom>
          <a:effectLst/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D9000C-E044-46C4-93F4-76DD612D4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2295" y="2231571"/>
            <a:ext cx="4953932" cy="398635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17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1700" dirty="0"/>
              <a:t>U.S. District Court for the Southern District of New York - 142 F. Supp. 2d 534 (S.D.N.Y. 2001), </a:t>
            </a:r>
            <a:r>
              <a:rPr lang="en-US" sz="1700" i="1" dirty="0" err="1"/>
              <a:t>Aguinda</a:t>
            </a:r>
            <a:r>
              <a:rPr lang="en-US" sz="1700" i="1" dirty="0"/>
              <a:t> v. Texaco</a:t>
            </a:r>
            <a:r>
              <a:rPr lang="en-US" sz="1700" dirty="0"/>
              <a:t>, Inc., 142 F. Supp. 2d 534 (S.D.N.Y. 2001), May 30, 2001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1700" dirty="0"/>
              <a:t>Appeal Court of NY, 2e Circuit, 16 Oct. 2002: </a:t>
            </a:r>
            <a:r>
              <a:rPr lang="en-US" sz="1700" i="1" dirty="0" err="1"/>
              <a:t>Aguinda</a:t>
            </a:r>
            <a:r>
              <a:rPr lang="en-US" sz="1700" i="1" dirty="0"/>
              <a:t> v. Texaco</a:t>
            </a:r>
            <a:r>
              <a:rPr lang="en-US" sz="1700" dirty="0"/>
              <a:t>. Inc., 303 F.3d 470 (2d Cir. 2002) ; </a:t>
            </a:r>
            <a:r>
              <a:rPr lang="en-US" sz="1700" i="1" dirty="0"/>
              <a:t>Jota v. Texaco</a:t>
            </a:r>
            <a:r>
              <a:rPr lang="en-US" sz="1700" dirty="0"/>
              <a:t>. Inc., 157 F.3d 153, 2d Cir. 1998 (</a:t>
            </a:r>
            <a:r>
              <a:rPr lang="en-US" sz="1700" dirty="0">
                <a:hlinkClick r:id="rId3"/>
              </a:rPr>
              <a:t>decision</a:t>
            </a:r>
            <a:r>
              <a:rPr lang="en-US" sz="1700" dirty="0"/>
              <a:t>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17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1700" dirty="0"/>
              <a:t>Issues to be discussed:</a:t>
            </a:r>
            <a:endParaRPr lang="fr-FR" sz="700" dirty="0"/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fr-FR" sz="1300" dirty="0" err="1"/>
              <a:t>Jurisdiction</a:t>
            </a:r>
            <a:r>
              <a:rPr lang="fr-FR" sz="1300" dirty="0"/>
              <a:t> of US Courts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fr-FR" sz="1300" i="1" dirty="0"/>
              <a:t>Forum non </a:t>
            </a:r>
            <a:r>
              <a:rPr lang="fr-FR" sz="1300" i="1" dirty="0" err="1"/>
              <a:t>conveniens</a:t>
            </a:r>
            <a:endParaRPr lang="fr-FR" sz="1300" i="1" dirty="0"/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fr-FR" sz="1300" dirty="0" err="1"/>
              <a:t>Submission</a:t>
            </a:r>
            <a:r>
              <a:rPr lang="fr-FR" sz="1300" dirty="0"/>
              <a:t> to </a:t>
            </a:r>
            <a:r>
              <a:rPr lang="fr-FR" sz="1300" dirty="0" err="1"/>
              <a:t>Ecuadorian</a:t>
            </a:r>
            <a:r>
              <a:rPr lang="fr-FR" sz="1300" dirty="0"/>
              <a:t> Courts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609873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46053-E04B-41B3-AD6E-0A610694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/>
              <a:t>Suing Chevron in Ecuador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8CD1B1-F928-4E31-8EE5-02AF004E8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10112"/>
          </a:xfrm>
        </p:spPr>
        <p:txBody>
          <a:bodyPr>
            <a:norm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Ecuadorian Superior Court of Nueva Loja (Provincial court of Justice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Secumbios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14 Feb. 2011: Damages to be paid up to 17 billion dollars, of which more than 8 billion as punitive damages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decision in English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Appeal Court Ecuador, 3 Jan. 2012: Judgment of the tribunal upheld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Court of Justice, 12 Nov. 2013 : Judgment upheld, although the final amount to be paid is reduced to 9,5 billion dollars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Constitutional Court, 27 June 2018: Chevron’s request for protection is rejected.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Issues to be discussed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Jurisdiction of the courts – Impact of the settlement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Grounds against Chevron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959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68A834-BF33-491E-BD38-63E85E25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125" y="483816"/>
            <a:ext cx="5807725" cy="1454051"/>
          </a:xfrm>
        </p:spPr>
        <p:txBody>
          <a:bodyPr>
            <a:normAutofit fontScale="90000"/>
          </a:bodyPr>
          <a:lstStyle/>
          <a:p>
            <a:r>
              <a:rPr lang="fr-FR" dirty="0"/>
              <a:t>Going Global: </a:t>
            </a:r>
            <a:br>
              <a:rPr lang="fr-FR" dirty="0"/>
            </a:br>
            <a:r>
              <a:rPr lang="fr-FR" dirty="0"/>
              <a:t>International Criminal Court</a:t>
            </a:r>
            <a:endParaRPr lang="en-GB" dirty="0"/>
          </a:p>
        </p:txBody>
      </p:sp>
      <p:sp>
        <p:nvSpPr>
          <p:cNvPr id="7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3BF5FF-30E9-4BD1-97E9-42A328F1F3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0475" r="26021" b="-1"/>
          <a:stretch/>
        </p:blipFill>
        <p:spPr>
          <a:xfrm>
            <a:off x="203343" y="1035064"/>
            <a:ext cx="4593751" cy="4808072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D9000C-E044-46C4-93F4-76DD612D4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125" y="2421682"/>
            <a:ext cx="5614875" cy="4251261"/>
          </a:xfrm>
        </p:spPr>
        <p:txBody>
          <a:bodyPr anchor="ctr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0000"/>
                </a:solidFill>
              </a:rPr>
              <a:t>Complaint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0000"/>
                </a:solidFill>
              </a:rPr>
              <a:t>2014 – </a:t>
            </a:r>
            <a:r>
              <a:rPr lang="fr-FR" sz="2000" dirty="0">
                <a:solidFill>
                  <a:srgbClr val="000000"/>
                </a:solidFill>
                <a:hlinkClick r:id="rId4"/>
              </a:rPr>
              <a:t>Complaint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against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Chevron’s</a:t>
            </a:r>
            <a:r>
              <a:rPr lang="fr-FR" sz="2000" dirty="0">
                <a:solidFill>
                  <a:srgbClr val="000000"/>
                </a:solidFill>
              </a:rPr>
              <a:t> CEO and vice </a:t>
            </a:r>
            <a:r>
              <a:rPr lang="fr-FR" sz="2000" dirty="0" err="1">
                <a:solidFill>
                  <a:srgbClr val="000000"/>
                </a:solidFill>
              </a:rPr>
              <a:t>President</a:t>
            </a:r>
            <a:r>
              <a:rPr lang="fr-FR" sz="2000" dirty="0">
                <a:solidFill>
                  <a:srgbClr val="000000"/>
                </a:solidFill>
              </a:rPr>
              <a:t> for violation of the Rome </a:t>
            </a:r>
            <a:r>
              <a:rPr lang="fr-FR" sz="2000" dirty="0" err="1">
                <a:solidFill>
                  <a:srgbClr val="000000"/>
                </a:solidFill>
              </a:rPr>
              <a:t>Statute</a:t>
            </a:r>
            <a:r>
              <a:rPr lang="fr-FR" sz="2000" dirty="0">
                <a:solidFill>
                  <a:srgbClr val="000000"/>
                </a:solidFill>
              </a:rPr>
              <a:t> (</a:t>
            </a:r>
            <a:r>
              <a:rPr lang="fr-FR" sz="2000" dirty="0" err="1">
                <a:solidFill>
                  <a:srgbClr val="000000"/>
                </a:solidFill>
              </a:rPr>
              <a:t>environmental</a:t>
            </a:r>
            <a:r>
              <a:rPr lang="fr-FR" sz="2000" dirty="0">
                <a:solidFill>
                  <a:srgbClr val="000000"/>
                </a:solidFill>
              </a:rPr>
              <a:t> crime = crime </a:t>
            </a:r>
            <a:r>
              <a:rPr lang="fr-FR" sz="2000" dirty="0" err="1">
                <a:solidFill>
                  <a:srgbClr val="000000"/>
                </a:solidFill>
              </a:rPr>
              <a:t>against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humanity</a:t>
            </a:r>
            <a:r>
              <a:rPr lang="fr-FR" sz="2000" dirty="0">
                <a:solidFill>
                  <a:srgbClr val="000000"/>
                </a:solidFill>
              </a:rPr>
              <a:t>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2400" b="1" dirty="0" err="1">
                <a:solidFill>
                  <a:srgbClr val="000000"/>
                </a:solidFill>
              </a:rPr>
              <a:t>Refusal</a:t>
            </a:r>
            <a:r>
              <a:rPr lang="fr-FR" sz="2400" b="1" dirty="0">
                <a:solidFill>
                  <a:srgbClr val="000000"/>
                </a:solidFill>
              </a:rPr>
              <a:t> to </a:t>
            </a:r>
            <a:r>
              <a:rPr lang="fr-FR" sz="2400" b="1" dirty="0" err="1">
                <a:solidFill>
                  <a:srgbClr val="000000"/>
                </a:solidFill>
              </a:rPr>
              <a:t>prosecute</a:t>
            </a:r>
            <a:r>
              <a:rPr lang="fr-FR" sz="2400" b="1" dirty="0">
                <a:solidFill>
                  <a:srgbClr val="000000"/>
                </a:solidFill>
              </a:rPr>
              <a:t>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2016: Prosecutor refuses to prosecute for lack of temporal and subject-matter jurisdiction of the Court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marL="228600" lvl="1" algn="just">
              <a:buFont typeface="Wingdings" panose="05000000000000000000" pitchFamily="2" charset="2"/>
              <a:buChar char="Ø"/>
            </a:pPr>
            <a:r>
              <a:rPr lang="en-US" sz="2000" b="1" u="sng" dirty="0">
                <a:solidFill>
                  <a:srgbClr val="000000"/>
                </a:solidFill>
              </a:rPr>
              <a:t>Issues to be discussed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ICC’s jurisdiction over environmental crimes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8BACBC-28C7-435B-80A4-6C3970044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5439" y="6387193"/>
            <a:ext cx="30289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Une image contenant arbre, extérieur, personne, plante&#10;&#10;Description générée automatiquement">
            <a:extLst>
              <a:ext uri="{FF2B5EF4-FFF2-40B4-BE49-F238E27FC236}">
                <a16:creationId xmlns:a16="http://schemas.microsoft.com/office/drawing/2014/main" id="{5EB74561-F296-4ADE-B329-E7C5EB3CC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11" r="-1" b="26798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892040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2F9FF9-167A-48F1-A0B3-DC656C74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5093208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Chevron strikes back</a:t>
            </a:r>
            <a:br>
              <a:rPr lang="en-US" sz="4100" dirty="0">
                <a:solidFill>
                  <a:schemeClr val="bg1"/>
                </a:solidFill>
                <a:latin typeface="+mj-lt"/>
                <a:cs typeface="+mj-cs"/>
              </a:rPr>
            </a:br>
            <a:endParaRPr lang="en-US" sz="4100" dirty="0">
              <a:solidFill>
                <a:schemeClr val="bg1"/>
              </a:solidFill>
              <a:latin typeface="+mj-lt"/>
              <a:cs typeface="+mj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64106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825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867</Words>
  <Application>Microsoft Office PowerPoint</Application>
  <PresentationFormat>Grand écran</PresentationFormat>
  <Paragraphs>83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Rockwell</vt:lpstr>
      <vt:lpstr>Wingdings</vt:lpstr>
      <vt:lpstr>Office Theme</vt:lpstr>
      <vt:lpstr>Global  Environmental Litigation</vt:lpstr>
      <vt:lpstr>Chevron v. Ecuador A case-study</vt:lpstr>
      <vt:lpstr>A (very) brief  summary of the facts</vt:lpstr>
      <vt:lpstr>Mapping litigation</vt:lpstr>
      <vt:lpstr>Claims brought by the Lago Agrio People</vt:lpstr>
      <vt:lpstr>Suing Texaco  in the USA</vt:lpstr>
      <vt:lpstr>Suing Chevron in Ecuador</vt:lpstr>
      <vt:lpstr>Going Global:  International Criminal Court</vt:lpstr>
      <vt:lpstr>Chevron strikes back </vt:lpstr>
      <vt:lpstr>Opposing the enforcement of the Ecuadorian judgment</vt:lpstr>
      <vt:lpstr>Opposing the enforcement of the Ecuadorian judgment</vt:lpstr>
      <vt:lpstr>Bringing arbitration proceedings  to « neutralize » the Ecuadorian judgment</vt:lpstr>
      <vt:lpstr>Ecuador’s Last Resort: Challenging Arbitration</vt:lpstr>
      <vt:lpstr>Staying Arbitration Proceedings</vt:lpstr>
      <vt:lpstr>Setting aside the final award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 Environmental Litigation</dc:title>
  <dc:creator>Sandrine de Lonlay</dc:creator>
  <cp:lastModifiedBy>Sandrine de Lonlay</cp:lastModifiedBy>
  <cp:revision>4</cp:revision>
  <dcterms:created xsi:type="dcterms:W3CDTF">2020-12-17T14:24:35Z</dcterms:created>
  <dcterms:modified xsi:type="dcterms:W3CDTF">2021-01-02T15:54:16Z</dcterms:modified>
</cp:coreProperties>
</file>